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661"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Lst>
  <p:sldSz cy="5143500" cx="9144000"/>
  <p:notesSz cx="6858000" cy="9144000"/>
  <p:embeddedFontLst>
    <p:embeddedFont>
      <p:font typeface="Ubuntu"/>
      <p:regular r:id="rId21"/>
      <p:bold r:id="rId22"/>
      <p:italic r:id="rId23"/>
      <p:boldItalic r:id="rId24"/>
    </p:embeddedFont>
    <p:embeddedFont>
      <p:font typeface="Bree Serif"/>
      <p:regular r:id="rId25"/>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_rels/presentation.xml.rels><?xml version="1.0" encoding="UTF-8" standalone="yes"?><Relationships xmlns="http://schemas.openxmlformats.org/package/2006/relationships"><Relationship Id="rId20" Type="http://schemas.openxmlformats.org/officeDocument/2006/relationships/slide" Target="slides/slide16.xml"/><Relationship Id="rId22" Type="http://schemas.openxmlformats.org/officeDocument/2006/relationships/font" Target="fonts/Ubuntu-bold.fntdata"/><Relationship Id="rId21" Type="http://schemas.openxmlformats.org/officeDocument/2006/relationships/font" Target="fonts/Ubuntu-regular.fntdata"/><Relationship Id="rId24" Type="http://schemas.openxmlformats.org/officeDocument/2006/relationships/font" Target="fonts/Ubuntu-boldItalic.fntdata"/><Relationship Id="rId23" Type="http://schemas.openxmlformats.org/officeDocument/2006/relationships/font" Target="fonts/Ubuntu-italic.fntdata"/><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5" Type="http://schemas.openxmlformats.org/officeDocument/2006/relationships/font" Target="fonts/BreeSerif-regular.fntdata"/><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11" Type="http://schemas.openxmlformats.org/officeDocument/2006/relationships/slide" Target="slides/slide7.xml"/><Relationship Id="rId10" Type="http://schemas.openxmlformats.org/officeDocument/2006/relationships/slide" Target="slides/slide6.xml"/><Relationship Id="rId13" Type="http://schemas.openxmlformats.org/officeDocument/2006/relationships/slide" Target="slides/slide9.xml"/><Relationship Id="rId12" Type="http://schemas.openxmlformats.org/officeDocument/2006/relationships/slide" Target="slides/slide8.xml"/><Relationship Id="rId15" Type="http://schemas.openxmlformats.org/officeDocument/2006/relationships/slide" Target="slides/slide11.xml"/><Relationship Id="rId14" Type="http://schemas.openxmlformats.org/officeDocument/2006/relationships/slide" Target="slides/slide10.xml"/><Relationship Id="rId17" Type="http://schemas.openxmlformats.org/officeDocument/2006/relationships/slide" Target="slides/slide13.xml"/><Relationship Id="rId16" Type="http://schemas.openxmlformats.org/officeDocument/2006/relationships/slide" Target="slides/slide12.xml"/><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 name="Shape 2"/>
        <p:cNvGrpSpPr/>
        <p:nvPr/>
      </p:nvGrpSpPr>
      <p:grpSpPr>
        <a:xfrm>
          <a:off x="0" y="0"/>
          <a:ext cx="0" cy="0"/>
          <a:chOff x="0" y="0"/>
          <a:chExt cx="0" cy="0"/>
        </a:xfrm>
      </p:grpSpPr>
      <p:sp>
        <p:nvSpPr>
          <p:cNvPr id="3" name="Shape 3"/>
          <p:cNvSpPr/>
          <p:nvPr>
            <p:ph idx="2" type="sldImg"/>
          </p:nvPr>
        </p:nvSpPr>
        <p:spPr>
          <a:xfrm>
            <a:off x="381300" y="685800"/>
            <a:ext cx="6096075"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4" name="Shape 4"/>
          <p:cNvSpPr txBox="1"/>
          <p:nvPr>
            <p:ph idx="1" type="body"/>
          </p:nvPr>
        </p:nvSpPr>
        <p:spPr>
          <a:xfrm>
            <a:off x="685800" y="4343400"/>
            <a:ext cx="5486400" cy="4114800"/>
          </a:xfrm>
          <a:prstGeom prst="rect">
            <a:avLst/>
          </a:prstGeom>
          <a:noFill/>
          <a:ln>
            <a:noFill/>
          </a:ln>
        </p:spPr>
        <p:txBody>
          <a:bodyPr anchorCtr="0" anchor="t" bIns="91425" lIns="91425" rIns="91425" wrap="square" tIns="91425"/>
          <a:lstStyle>
            <a:lvl1pPr lvl="0">
              <a:spcBef>
                <a:spcPts val="0"/>
              </a:spcBef>
              <a:buChar char="●"/>
              <a:defRPr sz="1100"/>
            </a:lvl1pPr>
            <a:lvl2pPr lvl="1">
              <a:spcBef>
                <a:spcPts val="0"/>
              </a:spcBef>
              <a:buChar char="○"/>
              <a:defRPr sz="1100"/>
            </a:lvl2pPr>
            <a:lvl3pPr lvl="2">
              <a:spcBef>
                <a:spcPts val="0"/>
              </a:spcBef>
              <a:buChar char="■"/>
              <a:defRPr sz="1100"/>
            </a:lvl3pPr>
            <a:lvl4pPr lvl="3">
              <a:spcBef>
                <a:spcPts val="0"/>
              </a:spcBef>
              <a:buChar char="●"/>
              <a:defRPr sz="1100"/>
            </a:lvl4pPr>
            <a:lvl5pPr lvl="4">
              <a:spcBef>
                <a:spcPts val="0"/>
              </a:spcBef>
              <a:buChar char="○"/>
              <a:defRPr sz="1100"/>
            </a:lvl5pPr>
            <a:lvl6pPr lvl="5">
              <a:spcBef>
                <a:spcPts val="0"/>
              </a:spcBef>
              <a:buChar char="■"/>
              <a:defRPr sz="1100"/>
            </a:lvl6pPr>
            <a:lvl7pPr lvl="6">
              <a:spcBef>
                <a:spcPts val="0"/>
              </a:spcBef>
              <a:buChar char="●"/>
              <a:defRPr sz="1100"/>
            </a:lvl7pPr>
            <a:lvl8pPr lvl="7">
              <a:spcBef>
                <a:spcPts val="0"/>
              </a:spcBef>
              <a:buChar char="○"/>
              <a:defRPr sz="1100"/>
            </a:lvl8pPr>
            <a:lvl9pPr lvl="8">
              <a:spcBef>
                <a:spcPts val="0"/>
              </a:spcBef>
              <a:buChar char="■"/>
              <a:defRPr sz="1100"/>
            </a:lvl9pPr>
          </a:lstStyle>
          <a:p/>
        </p:txBody>
      </p:sp>
    </p:spTree>
  </p:cSld>
  <p:clrMap accent1="accent1" accent2="accent2" accent3="accent3" accent4="accent4" accent5="accent5" accent6="accent6" bg1="lt1" bg2="dk2" tx1="dk1" tx2="lt2" folHlink="folHlink" hlink="hlink"/>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7" name="Shape 67"/>
        <p:cNvGrpSpPr/>
        <p:nvPr/>
      </p:nvGrpSpPr>
      <p:grpSpPr>
        <a:xfrm>
          <a:off x="0" y="0"/>
          <a:ext cx="0" cy="0"/>
          <a:chOff x="0" y="0"/>
          <a:chExt cx="0" cy="0"/>
        </a:xfrm>
      </p:grpSpPr>
      <p:sp>
        <p:nvSpPr>
          <p:cNvPr id="68" name="Shape 68"/>
          <p:cNvSpPr/>
          <p:nvPr>
            <p:ph idx="2" type="sldImg"/>
          </p:nvPr>
        </p:nvSpPr>
        <p:spPr>
          <a:xfrm>
            <a:off x="381300" y="685800"/>
            <a:ext cx="6096075" cy="3429000"/>
          </a:xfrm>
          <a:custGeom>
            <a:pathLst>
              <a:path extrusionOk="0" h="120000" w="120000">
                <a:moveTo>
                  <a:pt x="0" y="0"/>
                </a:moveTo>
                <a:lnTo>
                  <a:pt x="120000" y="0"/>
                </a:lnTo>
                <a:lnTo>
                  <a:pt x="120000" y="120000"/>
                </a:lnTo>
                <a:lnTo>
                  <a:pt x="0" y="120000"/>
                </a:lnTo>
                <a:close/>
              </a:path>
            </a:pathLst>
          </a:custGeom>
        </p:spPr>
      </p:sp>
      <p:sp>
        <p:nvSpPr>
          <p:cNvPr id="69" name="Shape 69"/>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lvl="0">
              <a:spcBef>
                <a:spcPts val="0"/>
              </a:spcBef>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9" name="Shape 149"/>
        <p:cNvGrpSpPr/>
        <p:nvPr/>
      </p:nvGrpSpPr>
      <p:grpSpPr>
        <a:xfrm>
          <a:off x="0" y="0"/>
          <a:ext cx="0" cy="0"/>
          <a:chOff x="0" y="0"/>
          <a:chExt cx="0" cy="0"/>
        </a:xfrm>
      </p:grpSpPr>
      <p:sp>
        <p:nvSpPr>
          <p:cNvPr id="150" name="Shape 150"/>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51" name="Shape 151"/>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lvl="0">
              <a:spcBef>
                <a:spcPts val="0"/>
              </a:spcBef>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6" name="Shape 156"/>
        <p:cNvGrpSpPr/>
        <p:nvPr/>
      </p:nvGrpSpPr>
      <p:grpSpPr>
        <a:xfrm>
          <a:off x="0" y="0"/>
          <a:ext cx="0" cy="0"/>
          <a:chOff x="0" y="0"/>
          <a:chExt cx="0" cy="0"/>
        </a:xfrm>
      </p:grpSpPr>
      <p:sp>
        <p:nvSpPr>
          <p:cNvPr id="157" name="Shape 157"/>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58" name="Shape 158"/>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lvl="0">
              <a:spcBef>
                <a:spcPts val="0"/>
              </a:spcBef>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7" name="Shape 167"/>
        <p:cNvGrpSpPr/>
        <p:nvPr/>
      </p:nvGrpSpPr>
      <p:grpSpPr>
        <a:xfrm>
          <a:off x="0" y="0"/>
          <a:ext cx="0" cy="0"/>
          <a:chOff x="0" y="0"/>
          <a:chExt cx="0" cy="0"/>
        </a:xfrm>
      </p:grpSpPr>
      <p:sp>
        <p:nvSpPr>
          <p:cNvPr id="168" name="Shape 168"/>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69" name="Shape 169"/>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lvl="0">
              <a:spcBef>
                <a:spcPts val="0"/>
              </a:spcBef>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5" name="Shape 175"/>
        <p:cNvGrpSpPr/>
        <p:nvPr/>
      </p:nvGrpSpPr>
      <p:grpSpPr>
        <a:xfrm>
          <a:off x="0" y="0"/>
          <a:ext cx="0" cy="0"/>
          <a:chOff x="0" y="0"/>
          <a:chExt cx="0" cy="0"/>
        </a:xfrm>
      </p:grpSpPr>
      <p:sp>
        <p:nvSpPr>
          <p:cNvPr id="176" name="Shape 176"/>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77" name="Shape 177"/>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lvl="0">
              <a:spcBef>
                <a:spcPts val="0"/>
              </a:spcBef>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5" name="Shape 185"/>
        <p:cNvGrpSpPr/>
        <p:nvPr/>
      </p:nvGrpSpPr>
      <p:grpSpPr>
        <a:xfrm>
          <a:off x="0" y="0"/>
          <a:ext cx="0" cy="0"/>
          <a:chOff x="0" y="0"/>
          <a:chExt cx="0" cy="0"/>
        </a:xfrm>
      </p:grpSpPr>
      <p:sp>
        <p:nvSpPr>
          <p:cNvPr id="186" name="Shape 186"/>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87" name="Shape 187"/>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lvl="0">
              <a:spcBef>
                <a:spcPts val="0"/>
              </a:spcBef>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6" name="Shape 196"/>
        <p:cNvGrpSpPr/>
        <p:nvPr/>
      </p:nvGrpSpPr>
      <p:grpSpPr>
        <a:xfrm>
          <a:off x="0" y="0"/>
          <a:ext cx="0" cy="0"/>
          <a:chOff x="0" y="0"/>
          <a:chExt cx="0" cy="0"/>
        </a:xfrm>
      </p:grpSpPr>
      <p:sp>
        <p:nvSpPr>
          <p:cNvPr id="197" name="Shape 197"/>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98" name="Shape 198"/>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lvl="0">
              <a:spcBef>
                <a:spcPts val="0"/>
              </a:spcBef>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8" name="Shape 208"/>
        <p:cNvGrpSpPr/>
        <p:nvPr/>
      </p:nvGrpSpPr>
      <p:grpSpPr>
        <a:xfrm>
          <a:off x="0" y="0"/>
          <a:ext cx="0" cy="0"/>
          <a:chOff x="0" y="0"/>
          <a:chExt cx="0" cy="0"/>
        </a:xfrm>
      </p:grpSpPr>
      <p:sp>
        <p:nvSpPr>
          <p:cNvPr id="209" name="Shape 209"/>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10" name="Shape 210"/>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lvl="0">
              <a:spcBef>
                <a:spcPts val="0"/>
              </a:spcBef>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0" name="Shape 80"/>
        <p:cNvGrpSpPr/>
        <p:nvPr/>
      </p:nvGrpSpPr>
      <p:grpSpPr>
        <a:xfrm>
          <a:off x="0" y="0"/>
          <a:ext cx="0" cy="0"/>
          <a:chOff x="0" y="0"/>
          <a:chExt cx="0" cy="0"/>
        </a:xfrm>
      </p:grpSpPr>
      <p:sp>
        <p:nvSpPr>
          <p:cNvPr id="81" name="Shape 81"/>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82" name="Shape 82"/>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lvl="0">
              <a:spcBef>
                <a:spcPts val="0"/>
              </a:spcBef>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0" name="Shape 90"/>
        <p:cNvGrpSpPr/>
        <p:nvPr/>
      </p:nvGrpSpPr>
      <p:grpSpPr>
        <a:xfrm>
          <a:off x="0" y="0"/>
          <a:ext cx="0" cy="0"/>
          <a:chOff x="0" y="0"/>
          <a:chExt cx="0" cy="0"/>
        </a:xfrm>
      </p:grpSpPr>
      <p:sp>
        <p:nvSpPr>
          <p:cNvPr id="91" name="Shape 91"/>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92" name="Shape 92"/>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lvl="0">
              <a:spcBef>
                <a:spcPts val="0"/>
              </a:spcBef>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7" name="Shape 97"/>
        <p:cNvGrpSpPr/>
        <p:nvPr/>
      </p:nvGrpSpPr>
      <p:grpSpPr>
        <a:xfrm>
          <a:off x="0" y="0"/>
          <a:ext cx="0" cy="0"/>
          <a:chOff x="0" y="0"/>
          <a:chExt cx="0" cy="0"/>
        </a:xfrm>
      </p:grpSpPr>
      <p:sp>
        <p:nvSpPr>
          <p:cNvPr id="98" name="Shape 98"/>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99" name="Shape 99"/>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lvl="0">
              <a:spcBef>
                <a:spcPts val="0"/>
              </a:spcBef>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8" name="Shape 108"/>
        <p:cNvGrpSpPr/>
        <p:nvPr/>
      </p:nvGrpSpPr>
      <p:grpSpPr>
        <a:xfrm>
          <a:off x="0" y="0"/>
          <a:ext cx="0" cy="0"/>
          <a:chOff x="0" y="0"/>
          <a:chExt cx="0" cy="0"/>
        </a:xfrm>
      </p:grpSpPr>
      <p:sp>
        <p:nvSpPr>
          <p:cNvPr id="109" name="Shape 109"/>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10" name="Shape 110"/>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lvl="0">
              <a:spcBef>
                <a:spcPts val="0"/>
              </a:spcBef>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9" name="Shape 119"/>
        <p:cNvGrpSpPr/>
        <p:nvPr/>
      </p:nvGrpSpPr>
      <p:grpSpPr>
        <a:xfrm>
          <a:off x="0" y="0"/>
          <a:ext cx="0" cy="0"/>
          <a:chOff x="0" y="0"/>
          <a:chExt cx="0" cy="0"/>
        </a:xfrm>
      </p:grpSpPr>
      <p:sp>
        <p:nvSpPr>
          <p:cNvPr id="120" name="Shape 120"/>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21" name="Shape 121"/>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lvl="0">
              <a:spcBef>
                <a:spcPts val="0"/>
              </a:spcBef>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6" name="Shape 126"/>
        <p:cNvGrpSpPr/>
        <p:nvPr/>
      </p:nvGrpSpPr>
      <p:grpSpPr>
        <a:xfrm>
          <a:off x="0" y="0"/>
          <a:ext cx="0" cy="0"/>
          <a:chOff x="0" y="0"/>
          <a:chExt cx="0" cy="0"/>
        </a:xfrm>
      </p:grpSpPr>
      <p:sp>
        <p:nvSpPr>
          <p:cNvPr id="127" name="Shape 127"/>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28" name="Shape 128"/>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lvl="0">
              <a:spcBef>
                <a:spcPts val="0"/>
              </a:spcBef>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5" name="Shape 135"/>
        <p:cNvGrpSpPr/>
        <p:nvPr/>
      </p:nvGrpSpPr>
      <p:grpSpPr>
        <a:xfrm>
          <a:off x="0" y="0"/>
          <a:ext cx="0" cy="0"/>
          <a:chOff x="0" y="0"/>
          <a:chExt cx="0" cy="0"/>
        </a:xfrm>
      </p:grpSpPr>
      <p:sp>
        <p:nvSpPr>
          <p:cNvPr id="136" name="Shape 136"/>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37" name="Shape 137"/>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lvl="0">
              <a:spcBef>
                <a:spcPts val="0"/>
              </a:spcBef>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2" name="Shape 142"/>
        <p:cNvGrpSpPr/>
        <p:nvPr/>
      </p:nvGrpSpPr>
      <p:grpSpPr>
        <a:xfrm>
          <a:off x="0" y="0"/>
          <a:ext cx="0" cy="0"/>
          <a:chOff x="0" y="0"/>
          <a:chExt cx="0" cy="0"/>
        </a:xfrm>
      </p:grpSpPr>
      <p:sp>
        <p:nvSpPr>
          <p:cNvPr id="143" name="Shape 143"/>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44" name="Shape 144"/>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lvl="0">
              <a:spcBef>
                <a:spcPts val="0"/>
              </a:spcBef>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title">
  <p:cSld name="Title slide">
    <p:spTree>
      <p:nvGrpSpPr>
        <p:cNvPr id="9" name="Shape 9"/>
        <p:cNvGrpSpPr/>
        <p:nvPr/>
      </p:nvGrpSpPr>
      <p:grpSpPr>
        <a:xfrm>
          <a:off x="0" y="0"/>
          <a:ext cx="0" cy="0"/>
          <a:chOff x="0" y="0"/>
          <a:chExt cx="0" cy="0"/>
        </a:xfrm>
      </p:grpSpPr>
      <p:sp>
        <p:nvSpPr>
          <p:cNvPr id="10" name="Shape 10"/>
          <p:cNvSpPr txBox="1"/>
          <p:nvPr>
            <p:ph type="ctrTitle"/>
          </p:nvPr>
        </p:nvSpPr>
        <p:spPr>
          <a:xfrm>
            <a:off x="311708" y="744575"/>
            <a:ext cx="8520600" cy="2052600"/>
          </a:xfrm>
          <a:prstGeom prst="rect">
            <a:avLst/>
          </a:prstGeom>
        </p:spPr>
        <p:txBody>
          <a:bodyPr anchorCtr="0" anchor="b" bIns="91425" lIns="91425" rIns="91425" wrap="square" tIns="91425"/>
          <a:lstStyle>
            <a:lvl1pPr lvl="0" algn="ctr">
              <a:spcBef>
                <a:spcPts val="0"/>
              </a:spcBef>
              <a:buSzPct val="100000"/>
              <a:defRPr sz="5200"/>
            </a:lvl1pPr>
            <a:lvl2pPr lvl="1" algn="ctr">
              <a:spcBef>
                <a:spcPts val="0"/>
              </a:spcBef>
              <a:buSzPct val="100000"/>
              <a:defRPr sz="5200"/>
            </a:lvl2pPr>
            <a:lvl3pPr lvl="2" algn="ctr">
              <a:spcBef>
                <a:spcPts val="0"/>
              </a:spcBef>
              <a:buSzPct val="100000"/>
              <a:defRPr sz="5200"/>
            </a:lvl3pPr>
            <a:lvl4pPr lvl="3" algn="ctr">
              <a:spcBef>
                <a:spcPts val="0"/>
              </a:spcBef>
              <a:buSzPct val="100000"/>
              <a:defRPr sz="5200"/>
            </a:lvl4pPr>
            <a:lvl5pPr lvl="4" algn="ctr">
              <a:spcBef>
                <a:spcPts val="0"/>
              </a:spcBef>
              <a:buSzPct val="100000"/>
              <a:defRPr sz="5200"/>
            </a:lvl5pPr>
            <a:lvl6pPr lvl="5" algn="ctr">
              <a:spcBef>
                <a:spcPts val="0"/>
              </a:spcBef>
              <a:buSzPct val="100000"/>
              <a:defRPr sz="5200"/>
            </a:lvl6pPr>
            <a:lvl7pPr lvl="6" algn="ctr">
              <a:spcBef>
                <a:spcPts val="0"/>
              </a:spcBef>
              <a:buSzPct val="100000"/>
              <a:defRPr sz="5200"/>
            </a:lvl7pPr>
            <a:lvl8pPr lvl="7" algn="ctr">
              <a:spcBef>
                <a:spcPts val="0"/>
              </a:spcBef>
              <a:buSzPct val="100000"/>
              <a:defRPr sz="5200"/>
            </a:lvl8pPr>
            <a:lvl9pPr lvl="8" algn="ctr">
              <a:spcBef>
                <a:spcPts val="0"/>
              </a:spcBef>
              <a:buSzPct val="100000"/>
              <a:defRPr sz="5200"/>
            </a:lvl9pPr>
          </a:lstStyle>
          <a:p/>
        </p:txBody>
      </p:sp>
      <p:sp>
        <p:nvSpPr>
          <p:cNvPr id="11" name="Shape 11"/>
          <p:cNvSpPr txBox="1"/>
          <p:nvPr>
            <p:ph idx="1" type="subTitle"/>
          </p:nvPr>
        </p:nvSpPr>
        <p:spPr>
          <a:xfrm>
            <a:off x="311700" y="2834125"/>
            <a:ext cx="8520600" cy="792600"/>
          </a:xfrm>
          <a:prstGeom prst="rect">
            <a:avLst/>
          </a:prstGeom>
        </p:spPr>
        <p:txBody>
          <a:bodyPr anchorCtr="0" anchor="t" bIns="91425" lIns="91425" rIns="91425" wrap="square" tIns="91425"/>
          <a:lstStyle>
            <a:lvl1pPr lvl="0" algn="ctr">
              <a:lnSpc>
                <a:spcPct val="100000"/>
              </a:lnSpc>
              <a:spcBef>
                <a:spcPts val="0"/>
              </a:spcBef>
              <a:spcAft>
                <a:spcPts val="0"/>
              </a:spcAft>
              <a:buSzPct val="100000"/>
              <a:buNone/>
              <a:defRPr sz="2800"/>
            </a:lvl1pPr>
            <a:lvl2pPr lvl="1" algn="ctr">
              <a:lnSpc>
                <a:spcPct val="100000"/>
              </a:lnSpc>
              <a:spcBef>
                <a:spcPts val="0"/>
              </a:spcBef>
              <a:spcAft>
                <a:spcPts val="0"/>
              </a:spcAft>
              <a:buSzPct val="100000"/>
              <a:buNone/>
              <a:defRPr sz="2800"/>
            </a:lvl2pPr>
            <a:lvl3pPr lvl="2" algn="ctr">
              <a:lnSpc>
                <a:spcPct val="100000"/>
              </a:lnSpc>
              <a:spcBef>
                <a:spcPts val="0"/>
              </a:spcBef>
              <a:spcAft>
                <a:spcPts val="0"/>
              </a:spcAft>
              <a:buSzPct val="100000"/>
              <a:buNone/>
              <a:defRPr sz="2800"/>
            </a:lvl3pPr>
            <a:lvl4pPr lvl="3" algn="ctr">
              <a:lnSpc>
                <a:spcPct val="100000"/>
              </a:lnSpc>
              <a:spcBef>
                <a:spcPts val="0"/>
              </a:spcBef>
              <a:spcAft>
                <a:spcPts val="0"/>
              </a:spcAft>
              <a:buSzPct val="100000"/>
              <a:buNone/>
              <a:defRPr sz="2800"/>
            </a:lvl4pPr>
            <a:lvl5pPr lvl="4" algn="ctr">
              <a:lnSpc>
                <a:spcPct val="100000"/>
              </a:lnSpc>
              <a:spcBef>
                <a:spcPts val="0"/>
              </a:spcBef>
              <a:spcAft>
                <a:spcPts val="0"/>
              </a:spcAft>
              <a:buSzPct val="100000"/>
              <a:buNone/>
              <a:defRPr sz="2800"/>
            </a:lvl5pPr>
            <a:lvl6pPr lvl="5" algn="ctr">
              <a:lnSpc>
                <a:spcPct val="100000"/>
              </a:lnSpc>
              <a:spcBef>
                <a:spcPts val="0"/>
              </a:spcBef>
              <a:spcAft>
                <a:spcPts val="0"/>
              </a:spcAft>
              <a:buSzPct val="100000"/>
              <a:buNone/>
              <a:defRPr sz="2800"/>
            </a:lvl6pPr>
            <a:lvl7pPr lvl="6" algn="ctr">
              <a:lnSpc>
                <a:spcPct val="100000"/>
              </a:lnSpc>
              <a:spcBef>
                <a:spcPts val="0"/>
              </a:spcBef>
              <a:spcAft>
                <a:spcPts val="0"/>
              </a:spcAft>
              <a:buSzPct val="100000"/>
              <a:buNone/>
              <a:defRPr sz="2800"/>
            </a:lvl7pPr>
            <a:lvl8pPr lvl="7" algn="ctr">
              <a:lnSpc>
                <a:spcPct val="100000"/>
              </a:lnSpc>
              <a:spcBef>
                <a:spcPts val="0"/>
              </a:spcBef>
              <a:spcAft>
                <a:spcPts val="0"/>
              </a:spcAft>
              <a:buSzPct val="100000"/>
              <a:buNone/>
              <a:defRPr sz="2800"/>
            </a:lvl8pPr>
            <a:lvl9pPr lvl="8" algn="ctr">
              <a:lnSpc>
                <a:spcPct val="100000"/>
              </a:lnSpc>
              <a:spcBef>
                <a:spcPts val="0"/>
              </a:spcBef>
              <a:spcAft>
                <a:spcPts val="0"/>
              </a:spcAft>
              <a:buSzPct val="100000"/>
              <a:buNone/>
              <a:defRPr sz="2800"/>
            </a:lvl9pPr>
          </a:lstStyle>
          <a:p/>
        </p:txBody>
      </p:sp>
      <p:sp>
        <p:nvSpPr>
          <p:cNvPr id="12" name="Shape 12"/>
          <p:cNvSpPr txBox="1"/>
          <p:nvPr>
            <p:ph idx="12" type="sldNum"/>
          </p:nvPr>
        </p:nvSpPr>
        <p:spPr>
          <a:xfrm>
            <a:off x="8472458" y="4663217"/>
            <a:ext cx="548700" cy="393600"/>
          </a:xfrm>
          <a:prstGeom prst="rect">
            <a:avLst/>
          </a:prstGeom>
        </p:spPr>
        <p:txBody>
          <a:bodyPr anchorCtr="0" anchor="ctr" bIns="91425" lIns="91425" rIns="91425" wrap="square" tIns="91425">
            <a:noAutofit/>
          </a:bodyPr>
          <a:lstStyle/>
          <a:p>
            <a:pPr lvl="0">
              <a:spcBef>
                <a:spcPts val="0"/>
              </a:spcBef>
              <a:buNone/>
            </a:pPr>
            <a:fld id="{00000000-1234-1234-1234-123412341234}" type="slidenum">
              <a:rPr lang="en"/>
              <a:t>‹#›</a:t>
            </a:fld>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Big number">
    <p:spTree>
      <p:nvGrpSpPr>
        <p:cNvPr id="44" name="Shape 44"/>
        <p:cNvGrpSpPr/>
        <p:nvPr/>
      </p:nvGrpSpPr>
      <p:grpSpPr>
        <a:xfrm>
          <a:off x="0" y="0"/>
          <a:ext cx="0" cy="0"/>
          <a:chOff x="0" y="0"/>
          <a:chExt cx="0" cy="0"/>
        </a:xfrm>
      </p:grpSpPr>
      <p:sp>
        <p:nvSpPr>
          <p:cNvPr id="45" name="Shape 45"/>
          <p:cNvSpPr txBox="1"/>
          <p:nvPr>
            <p:ph type="title"/>
          </p:nvPr>
        </p:nvSpPr>
        <p:spPr>
          <a:xfrm>
            <a:off x="311700" y="1106125"/>
            <a:ext cx="8520600" cy="1963500"/>
          </a:xfrm>
          <a:prstGeom prst="rect">
            <a:avLst/>
          </a:prstGeom>
        </p:spPr>
        <p:txBody>
          <a:bodyPr anchorCtr="0" anchor="b" bIns="91425" lIns="91425" rIns="91425" wrap="square" tIns="91425"/>
          <a:lstStyle>
            <a:lvl1pPr lvl="0" algn="ctr">
              <a:spcBef>
                <a:spcPts val="0"/>
              </a:spcBef>
              <a:buSzPct val="100000"/>
              <a:defRPr sz="12000"/>
            </a:lvl1pPr>
            <a:lvl2pPr lvl="1" algn="ctr">
              <a:spcBef>
                <a:spcPts val="0"/>
              </a:spcBef>
              <a:buSzPct val="100000"/>
              <a:defRPr sz="12000"/>
            </a:lvl2pPr>
            <a:lvl3pPr lvl="2" algn="ctr">
              <a:spcBef>
                <a:spcPts val="0"/>
              </a:spcBef>
              <a:buSzPct val="100000"/>
              <a:defRPr sz="12000"/>
            </a:lvl3pPr>
            <a:lvl4pPr lvl="3" algn="ctr">
              <a:spcBef>
                <a:spcPts val="0"/>
              </a:spcBef>
              <a:buSzPct val="100000"/>
              <a:defRPr sz="12000"/>
            </a:lvl4pPr>
            <a:lvl5pPr lvl="4" algn="ctr">
              <a:spcBef>
                <a:spcPts val="0"/>
              </a:spcBef>
              <a:buSzPct val="100000"/>
              <a:defRPr sz="12000"/>
            </a:lvl5pPr>
            <a:lvl6pPr lvl="5" algn="ctr">
              <a:spcBef>
                <a:spcPts val="0"/>
              </a:spcBef>
              <a:buSzPct val="100000"/>
              <a:defRPr sz="12000"/>
            </a:lvl6pPr>
            <a:lvl7pPr lvl="6" algn="ctr">
              <a:spcBef>
                <a:spcPts val="0"/>
              </a:spcBef>
              <a:buSzPct val="100000"/>
              <a:defRPr sz="12000"/>
            </a:lvl7pPr>
            <a:lvl8pPr lvl="7" algn="ctr">
              <a:spcBef>
                <a:spcPts val="0"/>
              </a:spcBef>
              <a:buSzPct val="100000"/>
              <a:defRPr sz="12000"/>
            </a:lvl8pPr>
            <a:lvl9pPr lvl="8" algn="ctr">
              <a:spcBef>
                <a:spcPts val="0"/>
              </a:spcBef>
              <a:buSzPct val="100000"/>
              <a:defRPr sz="12000"/>
            </a:lvl9pPr>
          </a:lstStyle>
          <a:p/>
        </p:txBody>
      </p:sp>
      <p:sp>
        <p:nvSpPr>
          <p:cNvPr id="46" name="Shape 46"/>
          <p:cNvSpPr txBox="1"/>
          <p:nvPr>
            <p:ph idx="1" type="body"/>
          </p:nvPr>
        </p:nvSpPr>
        <p:spPr>
          <a:xfrm>
            <a:off x="311700" y="3152225"/>
            <a:ext cx="8520600" cy="1300800"/>
          </a:xfrm>
          <a:prstGeom prst="rect">
            <a:avLst/>
          </a:prstGeom>
        </p:spPr>
        <p:txBody>
          <a:bodyPr anchorCtr="0" anchor="t" bIns="91425" lIns="91425" rIns="91425" wrap="square" tIns="91425"/>
          <a:lstStyle>
            <a:lvl1pPr lvl="0" algn="ctr">
              <a:spcBef>
                <a:spcPts val="0"/>
              </a:spcBef>
              <a:defRPr/>
            </a:lvl1pPr>
            <a:lvl2pPr lvl="1" algn="ctr">
              <a:spcBef>
                <a:spcPts val="0"/>
              </a:spcBef>
              <a:defRPr/>
            </a:lvl2pPr>
            <a:lvl3pPr lvl="2" algn="ctr">
              <a:spcBef>
                <a:spcPts val="0"/>
              </a:spcBef>
              <a:defRPr/>
            </a:lvl3pPr>
            <a:lvl4pPr lvl="3" algn="ctr">
              <a:spcBef>
                <a:spcPts val="0"/>
              </a:spcBef>
              <a:defRPr/>
            </a:lvl4pPr>
            <a:lvl5pPr lvl="4" algn="ctr">
              <a:spcBef>
                <a:spcPts val="0"/>
              </a:spcBef>
              <a:defRPr/>
            </a:lvl5pPr>
            <a:lvl6pPr lvl="5" algn="ctr">
              <a:spcBef>
                <a:spcPts val="0"/>
              </a:spcBef>
              <a:defRPr/>
            </a:lvl6pPr>
            <a:lvl7pPr lvl="6" algn="ctr">
              <a:spcBef>
                <a:spcPts val="0"/>
              </a:spcBef>
              <a:defRPr/>
            </a:lvl7pPr>
            <a:lvl8pPr lvl="7" algn="ctr">
              <a:spcBef>
                <a:spcPts val="0"/>
              </a:spcBef>
              <a:defRPr/>
            </a:lvl8pPr>
            <a:lvl9pPr lvl="8" algn="ctr">
              <a:spcBef>
                <a:spcPts val="0"/>
              </a:spcBef>
              <a:defRPr/>
            </a:lvl9pPr>
          </a:lstStyle>
          <a:p/>
        </p:txBody>
      </p:sp>
      <p:sp>
        <p:nvSpPr>
          <p:cNvPr id="47" name="Shape 47"/>
          <p:cNvSpPr txBox="1"/>
          <p:nvPr>
            <p:ph idx="12" type="sldNum"/>
          </p:nvPr>
        </p:nvSpPr>
        <p:spPr>
          <a:xfrm>
            <a:off x="8472458" y="4663217"/>
            <a:ext cx="548700" cy="393600"/>
          </a:xfrm>
          <a:prstGeom prst="rect">
            <a:avLst/>
          </a:prstGeom>
        </p:spPr>
        <p:txBody>
          <a:bodyPr anchorCtr="0" anchor="ctr" bIns="91425" lIns="91425" rIns="91425" wrap="square" tIns="91425">
            <a:noAutofit/>
          </a:bodyPr>
          <a:lstStyle/>
          <a:p>
            <a:pPr lvl="0">
              <a:spcBef>
                <a:spcPts val="0"/>
              </a:spcBef>
              <a:buNone/>
            </a:pPr>
            <a:fld id="{00000000-1234-1234-1234-123412341234}" type="slidenum">
              <a:rPr lang="en"/>
              <a:t>‹#›</a:t>
            </a:fld>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blank">
  <p:cSld name="Blank">
    <p:spTree>
      <p:nvGrpSpPr>
        <p:cNvPr id="48" name="Shape 48"/>
        <p:cNvGrpSpPr/>
        <p:nvPr/>
      </p:nvGrpSpPr>
      <p:grpSpPr>
        <a:xfrm>
          <a:off x="0" y="0"/>
          <a:ext cx="0" cy="0"/>
          <a:chOff x="0" y="0"/>
          <a:chExt cx="0" cy="0"/>
        </a:xfrm>
      </p:grpSpPr>
      <p:sp>
        <p:nvSpPr>
          <p:cNvPr id="49" name="Shape 49"/>
          <p:cNvSpPr txBox="1"/>
          <p:nvPr>
            <p:ph idx="12" type="sldNum"/>
          </p:nvPr>
        </p:nvSpPr>
        <p:spPr>
          <a:xfrm>
            <a:off x="8472458" y="4663217"/>
            <a:ext cx="548700" cy="393600"/>
          </a:xfrm>
          <a:prstGeom prst="rect">
            <a:avLst/>
          </a:prstGeom>
        </p:spPr>
        <p:txBody>
          <a:bodyPr anchorCtr="0" anchor="ctr" bIns="91425" lIns="91425" rIns="91425" wrap="square" tIns="91425">
            <a:noAutofit/>
          </a:bodyPr>
          <a:lstStyle/>
          <a:p>
            <a:pPr lvl="0">
              <a:spcBef>
                <a:spcPts val="0"/>
              </a:spcBef>
              <a:buNone/>
            </a:pPr>
            <a:fld id="{00000000-1234-1234-1234-123412341234}" type="slidenum">
              <a:rPr lang="en"/>
              <a:t>‹#›</a:t>
            </a:fld>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Custom layout">
    <p:bg>
      <p:bgPr>
        <a:solidFill>
          <a:srgbClr val="FFFFFF"/>
        </a:solidFill>
      </p:bgPr>
    </p:bg>
    <p:spTree>
      <p:nvGrpSpPr>
        <p:cNvPr id="50" name="Shape 50"/>
        <p:cNvGrpSpPr/>
        <p:nvPr/>
      </p:nvGrpSpPr>
      <p:grpSpPr>
        <a:xfrm>
          <a:off x="0" y="0"/>
          <a:ext cx="0" cy="0"/>
          <a:chOff x="0" y="0"/>
          <a:chExt cx="0" cy="0"/>
        </a:xfrm>
      </p:grpSpPr>
      <p:sp>
        <p:nvSpPr>
          <p:cNvPr id="51" name="Shape 51"/>
          <p:cNvSpPr/>
          <p:nvPr/>
        </p:nvSpPr>
        <p:spPr>
          <a:xfrm>
            <a:off x="0" y="0"/>
            <a:ext cx="9144000" cy="5143500"/>
          </a:xfrm>
          <a:prstGeom prst="rect">
            <a:avLst/>
          </a:prstGeom>
          <a:gradFill>
            <a:gsLst>
              <a:gs pos="0">
                <a:srgbClr val="7F7F7F"/>
              </a:gs>
              <a:gs pos="78000">
                <a:srgbClr val="3F3F3F"/>
              </a:gs>
              <a:gs pos="100000">
                <a:srgbClr val="262626"/>
              </a:gs>
            </a:gsLst>
            <a:lin ang="5400012" scaled="0"/>
          </a:gradFill>
          <a:ln>
            <a:noFill/>
          </a:ln>
        </p:spPr>
        <p:txBody>
          <a:bodyPr anchorCtr="0" anchor="ctr" bIns="45700" lIns="91425" rIns="91425" wrap="square" tIns="45700">
            <a:noAutofit/>
          </a:bodyPr>
          <a:lstStyle/>
          <a:p>
            <a:pPr lvl="0">
              <a:spcBef>
                <a:spcPts val="0"/>
              </a:spcBef>
              <a:buNone/>
            </a:pPr>
            <a:r>
              <a:t/>
            </a:r>
            <a:endParaRPr/>
          </a:p>
        </p:txBody>
      </p:sp>
      <p:sp>
        <p:nvSpPr>
          <p:cNvPr id="52" name="Shape 52"/>
          <p:cNvSpPr/>
          <p:nvPr/>
        </p:nvSpPr>
        <p:spPr>
          <a:xfrm rot="10800000">
            <a:off x="3262212" y="0"/>
            <a:ext cx="1309800" cy="1088100"/>
          </a:xfrm>
          <a:prstGeom prst="rtTriangle">
            <a:avLst/>
          </a:prstGeom>
          <a:solidFill>
            <a:srgbClr val="F50057"/>
          </a:solidFill>
          <a:ln>
            <a:noFill/>
          </a:ln>
        </p:spPr>
        <p:txBody>
          <a:bodyPr anchorCtr="0" anchor="ctr" bIns="91425" lIns="91425" rIns="91425" wrap="square" tIns="91425">
            <a:noAutofit/>
          </a:bodyPr>
          <a:lstStyle/>
          <a:p>
            <a:pPr lvl="0">
              <a:spcBef>
                <a:spcPts val="0"/>
              </a:spcBef>
              <a:buNone/>
            </a:pPr>
            <a:r>
              <a:t/>
            </a:r>
            <a:endParaRPr/>
          </a:p>
        </p:txBody>
      </p:sp>
      <p:sp>
        <p:nvSpPr>
          <p:cNvPr id="53" name="Shape 53"/>
          <p:cNvSpPr/>
          <p:nvPr/>
        </p:nvSpPr>
        <p:spPr>
          <a:xfrm flipH="1" rot="10800000">
            <a:off x="4572012" y="0"/>
            <a:ext cx="1309800" cy="1088100"/>
          </a:xfrm>
          <a:prstGeom prst="rtTriangle">
            <a:avLst/>
          </a:prstGeom>
          <a:solidFill>
            <a:srgbClr val="D4004B"/>
          </a:solidFill>
          <a:ln>
            <a:noFill/>
          </a:ln>
        </p:spPr>
        <p:txBody>
          <a:bodyPr anchorCtr="0" anchor="ctr" bIns="91425" lIns="91425" rIns="91425" wrap="square" tIns="91425">
            <a:noAutofit/>
          </a:bodyPr>
          <a:lstStyle/>
          <a:p>
            <a:pPr lvl="0">
              <a:spcBef>
                <a:spcPts val="0"/>
              </a:spcBef>
              <a:buNone/>
            </a:pPr>
            <a:r>
              <a:t/>
            </a:r>
            <a:endParaRPr/>
          </a:p>
        </p:txBody>
      </p:sp>
      <p:sp>
        <p:nvSpPr>
          <p:cNvPr id="54" name="Shape 54"/>
          <p:cNvSpPr txBox="1"/>
          <p:nvPr>
            <p:ph type="ctrTitle"/>
          </p:nvPr>
        </p:nvSpPr>
        <p:spPr>
          <a:xfrm>
            <a:off x="1130100" y="1397138"/>
            <a:ext cx="6883800" cy="1658100"/>
          </a:xfrm>
          <a:prstGeom prst="rect">
            <a:avLst/>
          </a:prstGeom>
          <a:noFill/>
        </p:spPr>
        <p:txBody>
          <a:bodyPr anchorCtr="0" anchor="b" bIns="91425" lIns="91425" rIns="91425" wrap="square" tIns="91425"/>
          <a:lstStyle>
            <a:lvl1pPr lvl="0" algn="ctr">
              <a:lnSpc>
                <a:spcPct val="100000"/>
              </a:lnSpc>
              <a:spcBef>
                <a:spcPts val="0"/>
              </a:spcBef>
              <a:spcAft>
                <a:spcPts val="0"/>
              </a:spcAft>
              <a:buClr>
                <a:srgbClr val="FFFFFF"/>
              </a:buClr>
              <a:buSzPct val="100000"/>
              <a:buNone/>
              <a:defRPr sz="4200">
                <a:solidFill>
                  <a:srgbClr val="FFFFFF"/>
                </a:solidFill>
              </a:defRPr>
            </a:lvl1pPr>
            <a:lvl2pPr lvl="1" algn="ctr">
              <a:lnSpc>
                <a:spcPct val="100000"/>
              </a:lnSpc>
              <a:spcBef>
                <a:spcPts val="0"/>
              </a:spcBef>
              <a:spcAft>
                <a:spcPts val="0"/>
              </a:spcAft>
              <a:buClr>
                <a:srgbClr val="FFFFFF"/>
              </a:buClr>
              <a:buSzPct val="100000"/>
              <a:buNone/>
              <a:defRPr sz="4200">
                <a:solidFill>
                  <a:srgbClr val="FFFFFF"/>
                </a:solidFill>
              </a:defRPr>
            </a:lvl2pPr>
            <a:lvl3pPr lvl="2" algn="ctr">
              <a:lnSpc>
                <a:spcPct val="100000"/>
              </a:lnSpc>
              <a:spcBef>
                <a:spcPts val="0"/>
              </a:spcBef>
              <a:spcAft>
                <a:spcPts val="0"/>
              </a:spcAft>
              <a:buClr>
                <a:srgbClr val="FFFFFF"/>
              </a:buClr>
              <a:buSzPct val="100000"/>
              <a:buNone/>
              <a:defRPr sz="4200">
                <a:solidFill>
                  <a:srgbClr val="FFFFFF"/>
                </a:solidFill>
              </a:defRPr>
            </a:lvl3pPr>
            <a:lvl4pPr lvl="3" algn="ctr">
              <a:lnSpc>
                <a:spcPct val="100000"/>
              </a:lnSpc>
              <a:spcBef>
                <a:spcPts val="0"/>
              </a:spcBef>
              <a:spcAft>
                <a:spcPts val="0"/>
              </a:spcAft>
              <a:buClr>
                <a:srgbClr val="FFFFFF"/>
              </a:buClr>
              <a:buSzPct val="100000"/>
              <a:buNone/>
              <a:defRPr sz="4200">
                <a:solidFill>
                  <a:srgbClr val="FFFFFF"/>
                </a:solidFill>
              </a:defRPr>
            </a:lvl4pPr>
            <a:lvl5pPr lvl="4" algn="ctr">
              <a:lnSpc>
                <a:spcPct val="100000"/>
              </a:lnSpc>
              <a:spcBef>
                <a:spcPts val="0"/>
              </a:spcBef>
              <a:spcAft>
                <a:spcPts val="0"/>
              </a:spcAft>
              <a:buClr>
                <a:srgbClr val="FFFFFF"/>
              </a:buClr>
              <a:buSzPct val="100000"/>
              <a:buNone/>
              <a:defRPr sz="4200">
                <a:solidFill>
                  <a:srgbClr val="FFFFFF"/>
                </a:solidFill>
              </a:defRPr>
            </a:lvl5pPr>
            <a:lvl6pPr lvl="5" algn="ctr">
              <a:lnSpc>
                <a:spcPct val="100000"/>
              </a:lnSpc>
              <a:spcBef>
                <a:spcPts val="0"/>
              </a:spcBef>
              <a:spcAft>
                <a:spcPts val="0"/>
              </a:spcAft>
              <a:buClr>
                <a:srgbClr val="FFFFFF"/>
              </a:buClr>
              <a:buSzPct val="100000"/>
              <a:buNone/>
              <a:defRPr sz="4200">
                <a:solidFill>
                  <a:srgbClr val="FFFFFF"/>
                </a:solidFill>
              </a:defRPr>
            </a:lvl6pPr>
            <a:lvl7pPr lvl="6" algn="ctr">
              <a:lnSpc>
                <a:spcPct val="100000"/>
              </a:lnSpc>
              <a:spcBef>
                <a:spcPts val="0"/>
              </a:spcBef>
              <a:spcAft>
                <a:spcPts val="0"/>
              </a:spcAft>
              <a:buClr>
                <a:srgbClr val="FFFFFF"/>
              </a:buClr>
              <a:buSzPct val="100000"/>
              <a:buNone/>
              <a:defRPr sz="4200">
                <a:solidFill>
                  <a:srgbClr val="FFFFFF"/>
                </a:solidFill>
              </a:defRPr>
            </a:lvl7pPr>
            <a:lvl8pPr lvl="7" algn="ctr">
              <a:lnSpc>
                <a:spcPct val="100000"/>
              </a:lnSpc>
              <a:spcBef>
                <a:spcPts val="0"/>
              </a:spcBef>
              <a:spcAft>
                <a:spcPts val="0"/>
              </a:spcAft>
              <a:buClr>
                <a:srgbClr val="FFFFFF"/>
              </a:buClr>
              <a:buSzPct val="100000"/>
              <a:buNone/>
              <a:defRPr sz="4200">
                <a:solidFill>
                  <a:srgbClr val="FFFFFF"/>
                </a:solidFill>
              </a:defRPr>
            </a:lvl8pPr>
            <a:lvl9pPr lvl="8" algn="ctr">
              <a:lnSpc>
                <a:spcPct val="100000"/>
              </a:lnSpc>
              <a:spcBef>
                <a:spcPts val="0"/>
              </a:spcBef>
              <a:spcAft>
                <a:spcPts val="0"/>
              </a:spcAft>
              <a:buClr>
                <a:srgbClr val="FFFFFF"/>
              </a:buClr>
              <a:buSzPct val="100000"/>
              <a:buNone/>
              <a:defRPr sz="4200">
                <a:solidFill>
                  <a:srgbClr val="FFFFFF"/>
                </a:solidFill>
              </a:defRPr>
            </a:lvl9pPr>
          </a:lstStyle>
          <a:p/>
        </p:txBody>
      </p:sp>
      <p:sp>
        <p:nvSpPr>
          <p:cNvPr id="55" name="Shape 55"/>
          <p:cNvSpPr txBox="1"/>
          <p:nvPr>
            <p:ph idx="1" type="subTitle"/>
          </p:nvPr>
        </p:nvSpPr>
        <p:spPr>
          <a:xfrm>
            <a:off x="1130100" y="3196163"/>
            <a:ext cx="6883800" cy="550200"/>
          </a:xfrm>
          <a:prstGeom prst="rect">
            <a:avLst/>
          </a:prstGeom>
          <a:noFill/>
        </p:spPr>
        <p:txBody>
          <a:bodyPr anchorCtr="0" anchor="t" bIns="91425" lIns="91425" rIns="91425" wrap="square" tIns="91425"/>
          <a:lstStyle>
            <a:lvl1pPr lvl="0" algn="ctr">
              <a:lnSpc>
                <a:spcPct val="100000"/>
              </a:lnSpc>
              <a:spcBef>
                <a:spcPts val="0"/>
              </a:spcBef>
              <a:spcAft>
                <a:spcPts val="0"/>
              </a:spcAft>
              <a:buClr>
                <a:srgbClr val="FFFFFF"/>
              </a:buClr>
              <a:buSzPct val="100000"/>
              <a:buNone/>
              <a:defRPr sz="2000">
                <a:solidFill>
                  <a:srgbClr val="FFFFFF"/>
                </a:solidFill>
              </a:defRPr>
            </a:lvl1pPr>
            <a:lvl2pPr lvl="1" algn="ctr">
              <a:lnSpc>
                <a:spcPct val="100000"/>
              </a:lnSpc>
              <a:spcBef>
                <a:spcPts val="0"/>
              </a:spcBef>
              <a:spcAft>
                <a:spcPts val="0"/>
              </a:spcAft>
              <a:buClr>
                <a:srgbClr val="FFFFFF"/>
              </a:buClr>
              <a:buSzPct val="100000"/>
              <a:buNone/>
              <a:defRPr sz="2000">
                <a:solidFill>
                  <a:srgbClr val="FFFFFF"/>
                </a:solidFill>
              </a:defRPr>
            </a:lvl2pPr>
            <a:lvl3pPr lvl="2" algn="ctr">
              <a:lnSpc>
                <a:spcPct val="100000"/>
              </a:lnSpc>
              <a:spcBef>
                <a:spcPts val="0"/>
              </a:spcBef>
              <a:spcAft>
                <a:spcPts val="0"/>
              </a:spcAft>
              <a:buClr>
                <a:srgbClr val="FFFFFF"/>
              </a:buClr>
              <a:buSzPct val="100000"/>
              <a:buNone/>
              <a:defRPr sz="2000">
                <a:solidFill>
                  <a:srgbClr val="FFFFFF"/>
                </a:solidFill>
              </a:defRPr>
            </a:lvl3pPr>
            <a:lvl4pPr lvl="3" algn="ctr">
              <a:lnSpc>
                <a:spcPct val="100000"/>
              </a:lnSpc>
              <a:spcBef>
                <a:spcPts val="0"/>
              </a:spcBef>
              <a:spcAft>
                <a:spcPts val="0"/>
              </a:spcAft>
              <a:buClr>
                <a:srgbClr val="FFFFFF"/>
              </a:buClr>
              <a:buSzPct val="100000"/>
              <a:buNone/>
              <a:defRPr sz="2000">
                <a:solidFill>
                  <a:srgbClr val="FFFFFF"/>
                </a:solidFill>
              </a:defRPr>
            </a:lvl4pPr>
            <a:lvl5pPr lvl="4" algn="ctr">
              <a:lnSpc>
                <a:spcPct val="100000"/>
              </a:lnSpc>
              <a:spcBef>
                <a:spcPts val="0"/>
              </a:spcBef>
              <a:spcAft>
                <a:spcPts val="0"/>
              </a:spcAft>
              <a:buClr>
                <a:srgbClr val="FFFFFF"/>
              </a:buClr>
              <a:buSzPct val="100000"/>
              <a:buNone/>
              <a:defRPr sz="2000">
                <a:solidFill>
                  <a:srgbClr val="FFFFFF"/>
                </a:solidFill>
              </a:defRPr>
            </a:lvl5pPr>
            <a:lvl6pPr lvl="5" algn="ctr">
              <a:lnSpc>
                <a:spcPct val="100000"/>
              </a:lnSpc>
              <a:spcBef>
                <a:spcPts val="0"/>
              </a:spcBef>
              <a:spcAft>
                <a:spcPts val="0"/>
              </a:spcAft>
              <a:buClr>
                <a:srgbClr val="FFFFFF"/>
              </a:buClr>
              <a:buSzPct val="100000"/>
              <a:buNone/>
              <a:defRPr sz="2000">
                <a:solidFill>
                  <a:srgbClr val="FFFFFF"/>
                </a:solidFill>
              </a:defRPr>
            </a:lvl6pPr>
            <a:lvl7pPr lvl="6" algn="ctr">
              <a:lnSpc>
                <a:spcPct val="100000"/>
              </a:lnSpc>
              <a:spcBef>
                <a:spcPts val="0"/>
              </a:spcBef>
              <a:spcAft>
                <a:spcPts val="0"/>
              </a:spcAft>
              <a:buClr>
                <a:srgbClr val="FFFFFF"/>
              </a:buClr>
              <a:buSzPct val="100000"/>
              <a:buNone/>
              <a:defRPr sz="2000">
                <a:solidFill>
                  <a:srgbClr val="FFFFFF"/>
                </a:solidFill>
              </a:defRPr>
            </a:lvl7pPr>
            <a:lvl8pPr lvl="7" algn="ctr">
              <a:lnSpc>
                <a:spcPct val="100000"/>
              </a:lnSpc>
              <a:spcBef>
                <a:spcPts val="0"/>
              </a:spcBef>
              <a:spcAft>
                <a:spcPts val="0"/>
              </a:spcAft>
              <a:buClr>
                <a:srgbClr val="FFFFFF"/>
              </a:buClr>
              <a:buSzPct val="100000"/>
              <a:buNone/>
              <a:defRPr sz="2000">
                <a:solidFill>
                  <a:srgbClr val="FFFFFF"/>
                </a:solidFill>
              </a:defRPr>
            </a:lvl8pPr>
            <a:lvl9pPr lvl="8" algn="ctr">
              <a:lnSpc>
                <a:spcPct val="100000"/>
              </a:lnSpc>
              <a:spcBef>
                <a:spcPts val="0"/>
              </a:spcBef>
              <a:spcAft>
                <a:spcPts val="0"/>
              </a:spcAft>
              <a:buClr>
                <a:srgbClr val="FFFFFF"/>
              </a:buClr>
              <a:buSzPct val="100000"/>
              <a:buNone/>
              <a:defRPr sz="2000">
                <a:solidFill>
                  <a:srgbClr val="FFFFFF"/>
                </a:solidFill>
              </a:defRPr>
            </a:lvl9pPr>
          </a:lstStyle>
          <a:p/>
        </p:txBody>
      </p:sp>
      <p:sp>
        <p:nvSpPr>
          <p:cNvPr id="56" name="Shape 56"/>
          <p:cNvSpPr txBox="1"/>
          <p:nvPr>
            <p:ph idx="12" type="sldNum"/>
          </p:nvPr>
        </p:nvSpPr>
        <p:spPr>
          <a:xfrm>
            <a:off x="8472458" y="4663217"/>
            <a:ext cx="548700" cy="393600"/>
          </a:xfrm>
          <a:prstGeom prst="rect">
            <a:avLst/>
          </a:prstGeom>
          <a:noFill/>
        </p:spPr>
        <p:txBody>
          <a:bodyPr anchorCtr="0" anchor="ctr" bIns="91425" lIns="91425" rIns="91425" wrap="square" tIns="91425">
            <a:noAutofit/>
          </a:bodyPr>
          <a:lstStyle/>
          <a:p>
            <a:pPr lvl="0" algn="r">
              <a:lnSpc>
                <a:spcPct val="100000"/>
              </a:lnSpc>
              <a:spcBef>
                <a:spcPts val="0"/>
              </a:spcBef>
              <a:spcAft>
                <a:spcPts val="0"/>
              </a:spcAft>
              <a:buNone/>
            </a:pPr>
            <a:fld id="{00000000-1234-1234-1234-123412341234}" type="slidenum">
              <a:rPr lang="en" sz="1000">
                <a:solidFill>
                  <a:srgbClr val="FFFFFF"/>
                </a:solidFill>
              </a:rPr>
              <a:t>‹#›</a:t>
            </a:fld>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Custom layout 1">
    <p:bg>
      <p:bgPr>
        <a:solidFill>
          <a:srgbClr val="FFFFFF"/>
        </a:solidFill>
      </p:bgPr>
    </p:bg>
    <p:spTree>
      <p:nvGrpSpPr>
        <p:cNvPr id="57" name="Shape 57"/>
        <p:cNvGrpSpPr/>
        <p:nvPr/>
      </p:nvGrpSpPr>
      <p:grpSpPr>
        <a:xfrm>
          <a:off x="0" y="0"/>
          <a:ext cx="0" cy="0"/>
          <a:chOff x="0" y="0"/>
          <a:chExt cx="0" cy="0"/>
        </a:xfrm>
      </p:grpSpPr>
      <p:sp>
        <p:nvSpPr>
          <p:cNvPr id="58" name="Shape 58"/>
          <p:cNvSpPr/>
          <p:nvPr/>
        </p:nvSpPr>
        <p:spPr>
          <a:xfrm>
            <a:off x="0" y="0"/>
            <a:ext cx="9144000" cy="5143500"/>
          </a:xfrm>
          <a:prstGeom prst="rect">
            <a:avLst/>
          </a:prstGeom>
          <a:solidFill>
            <a:srgbClr val="FFFFFF"/>
          </a:solidFill>
          <a:ln>
            <a:noFill/>
          </a:ln>
        </p:spPr>
        <p:txBody>
          <a:bodyPr anchorCtr="0" anchor="ctr" bIns="91425" lIns="91425" rIns="91425" wrap="square" tIns="91425">
            <a:noAutofit/>
          </a:bodyPr>
          <a:lstStyle/>
          <a:p>
            <a:pPr lvl="0">
              <a:spcBef>
                <a:spcPts val="0"/>
              </a:spcBef>
              <a:buNone/>
            </a:pPr>
            <a:r>
              <a:t/>
            </a:r>
            <a:endParaRPr/>
          </a:p>
        </p:txBody>
      </p:sp>
      <p:sp>
        <p:nvSpPr>
          <p:cNvPr id="59" name="Shape 59"/>
          <p:cNvSpPr/>
          <p:nvPr/>
        </p:nvSpPr>
        <p:spPr>
          <a:xfrm>
            <a:off x="-14" y="0"/>
            <a:ext cx="6472200" cy="1741500"/>
          </a:xfrm>
          <a:prstGeom prst="rect">
            <a:avLst/>
          </a:prstGeom>
          <a:solidFill>
            <a:srgbClr val="000000"/>
          </a:solidFill>
          <a:ln>
            <a:noFill/>
          </a:ln>
        </p:spPr>
        <p:txBody>
          <a:bodyPr anchorCtr="0" anchor="ctr" bIns="91425" lIns="91425" rIns="91425" wrap="square" tIns="91425">
            <a:noAutofit/>
          </a:bodyPr>
          <a:lstStyle/>
          <a:p>
            <a:pPr lvl="0">
              <a:spcBef>
                <a:spcPts val="0"/>
              </a:spcBef>
              <a:buNone/>
            </a:pPr>
            <a:r>
              <a:t/>
            </a:r>
            <a:endParaRPr/>
          </a:p>
        </p:txBody>
      </p:sp>
      <p:sp>
        <p:nvSpPr>
          <p:cNvPr id="60" name="Shape 60"/>
          <p:cNvSpPr/>
          <p:nvPr/>
        </p:nvSpPr>
        <p:spPr>
          <a:xfrm rot="10800000">
            <a:off x="3991187" y="-69"/>
            <a:ext cx="1741500" cy="1741500"/>
          </a:xfrm>
          <a:prstGeom prst="flowChartDelay">
            <a:avLst/>
          </a:prstGeom>
          <a:solidFill>
            <a:srgbClr val="434343">
              <a:alpha val="45490"/>
            </a:srgbClr>
          </a:solidFill>
          <a:ln>
            <a:noFill/>
          </a:ln>
        </p:spPr>
        <p:txBody>
          <a:bodyPr anchorCtr="0" anchor="ctr" bIns="91425" lIns="91425" rIns="91425" wrap="square" tIns="91425">
            <a:noAutofit/>
          </a:bodyPr>
          <a:lstStyle/>
          <a:p>
            <a:pPr lvl="0">
              <a:spcBef>
                <a:spcPts val="0"/>
              </a:spcBef>
              <a:buNone/>
            </a:pPr>
            <a:r>
              <a:t/>
            </a:r>
            <a:endParaRPr/>
          </a:p>
        </p:txBody>
      </p:sp>
      <p:sp>
        <p:nvSpPr>
          <p:cNvPr id="61" name="Shape 61"/>
          <p:cNvSpPr/>
          <p:nvPr/>
        </p:nvSpPr>
        <p:spPr>
          <a:xfrm rot="10800000">
            <a:off x="4435465" y="-69"/>
            <a:ext cx="1741500" cy="1741500"/>
          </a:xfrm>
          <a:prstGeom prst="flowChartDelay">
            <a:avLst/>
          </a:prstGeom>
          <a:solidFill>
            <a:srgbClr val="666666">
              <a:alpha val="27840"/>
            </a:srgbClr>
          </a:solidFill>
          <a:ln>
            <a:noFill/>
          </a:ln>
        </p:spPr>
        <p:txBody>
          <a:bodyPr anchorCtr="0" anchor="ctr" bIns="91425" lIns="91425" rIns="91425" wrap="square" tIns="91425">
            <a:noAutofit/>
          </a:bodyPr>
          <a:lstStyle/>
          <a:p>
            <a:pPr lvl="0">
              <a:spcBef>
                <a:spcPts val="0"/>
              </a:spcBef>
              <a:buNone/>
            </a:pPr>
            <a:r>
              <a:t/>
            </a:r>
            <a:endParaRPr/>
          </a:p>
        </p:txBody>
      </p:sp>
      <p:sp>
        <p:nvSpPr>
          <p:cNvPr id="62" name="Shape 62"/>
          <p:cNvSpPr/>
          <p:nvPr/>
        </p:nvSpPr>
        <p:spPr>
          <a:xfrm rot="10800000">
            <a:off x="4863675" y="-69"/>
            <a:ext cx="1741500" cy="1741500"/>
          </a:xfrm>
          <a:prstGeom prst="flowChartDelay">
            <a:avLst/>
          </a:prstGeom>
          <a:solidFill>
            <a:srgbClr val="434343"/>
          </a:solidFill>
          <a:ln>
            <a:noFill/>
          </a:ln>
        </p:spPr>
        <p:txBody>
          <a:bodyPr anchorCtr="0" anchor="ctr" bIns="91425" lIns="91425" rIns="91425" wrap="square" tIns="91425">
            <a:noAutofit/>
          </a:bodyPr>
          <a:lstStyle/>
          <a:p>
            <a:pPr lvl="0">
              <a:spcBef>
                <a:spcPts val="0"/>
              </a:spcBef>
              <a:buNone/>
            </a:pPr>
            <a:r>
              <a:t/>
            </a:r>
            <a:endParaRPr/>
          </a:p>
        </p:txBody>
      </p:sp>
      <p:sp>
        <p:nvSpPr>
          <p:cNvPr id="63" name="Shape 63"/>
          <p:cNvSpPr/>
          <p:nvPr/>
        </p:nvSpPr>
        <p:spPr>
          <a:xfrm>
            <a:off x="6551675" y="0"/>
            <a:ext cx="2592300" cy="1741500"/>
          </a:xfrm>
          <a:prstGeom prst="rect">
            <a:avLst/>
          </a:prstGeom>
          <a:solidFill>
            <a:srgbClr val="434343"/>
          </a:solidFill>
          <a:ln>
            <a:noFill/>
          </a:ln>
        </p:spPr>
        <p:txBody>
          <a:bodyPr anchorCtr="0" anchor="ctr" bIns="91425" lIns="91425" rIns="91425" wrap="square" tIns="91425">
            <a:noAutofit/>
          </a:bodyPr>
          <a:lstStyle/>
          <a:p>
            <a:pPr lvl="0">
              <a:spcBef>
                <a:spcPts val="0"/>
              </a:spcBef>
              <a:buNone/>
            </a:pPr>
            <a:r>
              <a:t/>
            </a:r>
            <a:endParaRPr/>
          </a:p>
        </p:txBody>
      </p:sp>
      <p:sp>
        <p:nvSpPr>
          <p:cNvPr id="64" name="Shape 64"/>
          <p:cNvSpPr txBox="1"/>
          <p:nvPr>
            <p:ph type="title"/>
          </p:nvPr>
        </p:nvSpPr>
        <p:spPr>
          <a:xfrm>
            <a:off x="324475" y="148225"/>
            <a:ext cx="3559500" cy="1373700"/>
          </a:xfrm>
          <a:prstGeom prst="rect">
            <a:avLst/>
          </a:prstGeom>
          <a:noFill/>
        </p:spPr>
        <p:txBody>
          <a:bodyPr anchorCtr="0" anchor="b" bIns="91425" lIns="91425" rIns="91425" wrap="square" tIns="91425"/>
          <a:lstStyle>
            <a:lvl1pPr lvl="0" algn="l">
              <a:lnSpc>
                <a:spcPct val="100000"/>
              </a:lnSpc>
              <a:spcBef>
                <a:spcPts val="0"/>
              </a:spcBef>
              <a:spcAft>
                <a:spcPts val="0"/>
              </a:spcAft>
              <a:buNone/>
              <a:defRPr b="1" sz="2800">
                <a:solidFill>
                  <a:srgbClr val="FFFFFF"/>
                </a:solidFill>
              </a:defRPr>
            </a:lvl1pPr>
            <a:lvl2pPr lvl="1" algn="l">
              <a:lnSpc>
                <a:spcPct val="100000"/>
              </a:lnSpc>
              <a:spcBef>
                <a:spcPts val="0"/>
              </a:spcBef>
              <a:spcAft>
                <a:spcPts val="0"/>
              </a:spcAft>
              <a:buNone/>
              <a:defRPr b="1" sz="2800">
                <a:solidFill>
                  <a:srgbClr val="FFFFFF"/>
                </a:solidFill>
              </a:defRPr>
            </a:lvl2pPr>
            <a:lvl3pPr lvl="2" algn="l">
              <a:lnSpc>
                <a:spcPct val="100000"/>
              </a:lnSpc>
              <a:spcBef>
                <a:spcPts val="0"/>
              </a:spcBef>
              <a:spcAft>
                <a:spcPts val="0"/>
              </a:spcAft>
              <a:buNone/>
              <a:defRPr b="1" sz="2800">
                <a:solidFill>
                  <a:srgbClr val="FFFFFF"/>
                </a:solidFill>
              </a:defRPr>
            </a:lvl3pPr>
            <a:lvl4pPr lvl="3" algn="l">
              <a:lnSpc>
                <a:spcPct val="100000"/>
              </a:lnSpc>
              <a:spcBef>
                <a:spcPts val="0"/>
              </a:spcBef>
              <a:spcAft>
                <a:spcPts val="0"/>
              </a:spcAft>
              <a:buNone/>
              <a:defRPr b="1" sz="2800">
                <a:solidFill>
                  <a:srgbClr val="FFFFFF"/>
                </a:solidFill>
              </a:defRPr>
            </a:lvl4pPr>
            <a:lvl5pPr lvl="4" algn="l">
              <a:lnSpc>
                <a:spcPct val="100000"/>
              </a:lnSpc>
              <a:spcBef>
                <a:spcPts val="0"/>
              </a:spcBef>
              <a:spcAft>
                <a:spcPts val="0"/>
              </a:spcAft>
              <a:buNone/>
              <a:defRPr b="1" sz="2800">
                <a:solidFill>
                  <a:srgbClr val="FFFFFF"/>
                </a:solidFill>
              </a:defRPr>
            </a:lvl5pPr>
            <a:lvl6pPr lvl="5" algn="l">
              <a:lnSpc>
                <a:spcPct val="100000"/>
              </a:lnSpc>
              <a:spcBef>
                <a:spcPts val="0"/>
              </a:spcBef>
              <a:spcAft>
                <a:spcPts val="0"/>
              </a:spcAft>
              <a:buNone/>
              <a:defRPr b="1" sz="2800">
                <a:solidFill>
                  <a:srgbClr val="FFFFFF"/>
                </a:solidFill>
              </a:defRPr>
            </a:lvl6pPr>
            <a:lvl7pPr lvl="6" algn="l">
              <a:lnSpc>
                <a:spcPct val="100000"/>
              </a:lnSpc>
              <a:spcBef>
                <a:spcPts val="0"/>
              </a:spcBef>
              <a:spcAft>
                <a:spcPts val="0"/>
              </a:spcAft>
              <a:buNone/>
              <a:defRPr b="1" sz="2800">
                <a:solidFill>
                  <a:srgbClr val="FFFFFF"/>
                </a:solidFill>
              </a:defRPr>
            </a:lvl7pPr>
            <a:lvl8pPr lvl="7" algn="l">
              <a:lnSpc>
                <a:spcPct val="100000"/>
              </a:lnSpc>
              <a:spcBef>
                <a:spcPts val="0"/>
              </a:spcBef>
              <a:spcAft>
                <a:spcPts val="0"/>
              </a:spcAft>
              <a:buNone/>
              <a:defRPr b="1" sz="2800">
                <a:solidFill>
                  <a:srgbClr val="FFFFFF"/>
                </a:solidFill>
              </a:defRPr>
            </a:lvl8pPr>
            <a:lvl9pPr lvl="8" algn="l">
              <a:lnSpc>
                <a:spcPct val="100000"/>
              </a:lnSpc>
              <a:spcBef>
                <a:spcPts val="0"/>
              </a:spcBef>
              <a:spcAft>
                <a:spcPts val="0"/>
              </a:spcAft>
              <a:buNone/>
              <a:defRPr b="1" sz="2800">
                <a:solidFill>
                  <a:srgbClr val="FFFFFF"/>
                </a:solidFill>
              </a:defRPr>
            </a:lvl9pPr>
          </a:lstStyle>
          <a:p/>
        </p:txBody>
      </p:sp>
      <p:sp>
        <p:nvSpPr>
          <p:cNvPr id="65" name="Shape 65"/>
          <p:cNvSpPr txBox="1"/>
          <p:nvPr>
            <p:ph idx="1" type="body"/>
          </p:nvPr>
        </p:nvSpPr>
        <p:spPr>
          <a:xfrm>
            <a:off x="324475" y="1920450"/>
            <a:ext cx="8494800" cy="2704200"/>
          </a:xfrm>
          <a:prstGeom prst="rect">
            <a:avLst/>
          </a:prstGeom>
          <a:noFill/>
        </p:spPr>
        <p:txBody>
          <a:bodyPr anchorCtr="0" anchor="t" bIns="91425" lIns="91425" rIns="91425" wrap="square" tIns="91425"/>
          <a:lstStyle>
            <a:lvl1pPr lvl="0" algn="l">
              <a:lnSpc>
                <a:spcPct val="115000"/>
              </a:lnSpc>
              <a:spcBef>
                <a:spcPts val="0"/>
              </a:spcBef>
              <a:spcAft>
                <a:spcPts val="1600"/>
              </a:spcAft>
              <a:buClr>
                <a:srgbClr val="616161"/>
              </a:buClr>
              <a:buSzPct val="100000"/>
              <a:defRPr sz="1800">
                <a:solidFill>
                  <a:srgbClr val="616161"/>
                </a:solidFill>
              </a:defRPr>
            </a:lvl1pPr>
            <a:lvl2pPr lvl="1" algn="l">
              <a:lnSpc>
                <a:spcPct val="115000"/>
              </a:lnSpc>
              <a:spcBef>
                <a:spcPts val="0"/>
              </a:spcBef>
              <a:spcAft>
                <a:spcPts val="1600"/>
              </a:spcAft>
              <a:buClr>
                <a:srgbClr val="616161"/>
              </a:buClr>
              <a:defRPr sz="1400">
                <a:solidFill>
                  <a:srgbClr val="616161"/>
                </a:solidFill>
              </a:defRPr>
            </a:lvl2pPr>
            <a:lvl3pPr lvl="2" algn="l">
              <a:lnSpc>
                <a:spcPct val="115000"/>
              </a:lnSpc>
              <a:spcBef>
                <a:spcPts val="0"/>
              </a:spcBef>
              <a:spcAft>
                <a:spcPts val="1600"/>
              </a:spcAft>
              <a:buClr>
                <a:srgbClr val="616161"/>
              </a:buClr>
              <a:defRPr sz="1400">
                <a:solidFill>
                  <a:srgbClr val="616161"/>
                </a:solidFill>
              </a:defRPr>
            </a:lvl3pPr>
            <a:lvl4pPr lvl="3" algn="l">
              <a:lnSpc>
                <a:spcPct val="115000"/>
              </a:lnSpc>
              <a:spcBef>
                <a:spcPts val="0"/>
              </a:spcBef>
              <a:spcAft>
                <a:spcPts val="1600"/>
              </a:spcAft>
              <a:buClr>
                <a:srgbClr val="616161"/>
              </a:buClr>
              <a:defRPr sz="1400">
                <a:solidFill>
                  <a:srgbClr val="616161"/>
                </a:solidFill>
              </a:defRPr>
            </a:lvl4pPr>
            <a:lvl5pPr lvl="4" algn="l">
              <a:lnSpc>
                <a:spcPct val="115000"/>
              </a:lnSpc>
              <a:spcBef>
                <a:spcPts val="0"/>
              </a:spcBef>
              <a:spcAft>
                <a:spcPts val="1600"/>
              </a:spcAft>
              <a:buClr>
                <a:srgbClr val="616161"/>
              </a:buClr>
              <a:defRPr sz="1400">
                <a:solidFill>
                  <a:srgbClr val="616161"/>
                </a:solidFill>
              </a:defRPr>
            </a:lvl5pPr>
            <a:lvl6pPr lvl="5" algn="l">
              <a:lnSpc>
                <a:spcPct val="115000"/>
              </a:lnSpc>
              <a:spcBef>
                <a:spcPts val="0"/>
              </a:spcBef>
              <a:spcAft>
                <a:spcPts val="1600"/>
              </a:spcAft>
              <a:buClr>
                <a:srgbClr val="616161"/>
              </a:buClr>
              <a:defRPr sz="1400">
                <a:solidFill>
                  <a:srgbClr val="616161"/>
                </a:solidFill>
              </a:defRPr>
            </a:lvl6pPr>
            <a:lvl7pPr lvl="6" algn="l">
              <a:lnSpc>
                <a:spcPct val="115000"/>
              </a:lnSpc>
              <a:spcBef>
                <a:spcPts val="0"/>
              </a:spcBef>
              <a:spcAft>
                <a:spcPts val="1600"/>
              </a:spcAft>
              <a:buClr>
                <a:srgbClr val="616161"/>
              </a:buClr>
              <a:defRPr sz="1400">
                <a:solidFill>
                  <a:srgbClr val="616161"/>
                </a:solidFill>
              </a:defRPr>
            </a:lvl7pPr>
            <a:lvl8pPr lvl="7" algn="l">
              <a:lnSpc>
                <a:spcPct val="115000"/>
              </a:lnSpc>
              <a:spcBef>
                <a:spcPts val="0"/>
              </a:spcBef>
              <a:spcAft>
                <a:spcPts val="1600"/>
              </a:spcAft>
              <a:buClr>
                <a:srgbClr val="616161"/>
              </a:buClr>
              <a:defRPr sz="1400">
                <a:solidFill>
                  <a:srgbClr val="616161"/>
                </a:solidFill>
              </a:defRPr>
            </a:lvl8pPr>
            <a:lvl9pPr lvl="8" algn="l">
              <a:lnSpc>
                <a:spcPct val="115000"/>
              </a:lnSpc>
              <a:spcBef>
                <a:spcPts val="0"/>
              </a:spcBef>
              <a:spcAft>
                <a:spcPts val="1600"/>
              </a:spcAft>
              <a:buClr>
                <a:srgbClr val="616161"/>
              </a:buClr>
              <a:defRPr sz="1400">
                <a:solidFill>
                  <a:srgbClr val="616161"/>
                </a:solidFill>
              </a:defRPr>
            </a:lvl9pPr>
          </a:lstStyle>
          <a:p/>
        </p:txBody>
      </p:sp>
      <p:sp>
        <p:nvSpPr>
          <p:cNvPr id="66" name="Shape 66"/>
          <p:cNvSpPr txBox="1"/>
          <p:nvPr>
            <p:ph idx="12" type="sldNum"/>
          </p:nvPr>
        </p:nvSpPr>
        <p:spPr>
          <a:xfrm>
            <a:off x="8472458" y="4663217"/>
            <a:ext cx="548700" cy="393600"/>
          </a:xfrm>
          <a:prstGeom prst="rect">
            <a:avLst/>
          </a:prstGeom>
          <a:noFill/>
        </p:spPr>
        <p:txBody>
          <a:bodyPr anchorCtr="0" anchor="ctr" bIns="91425" lIns="91425" rIns="91425" wrap="square" tIns="91425">
            <a:noAutofit/>
          </a:bodyPr>
          <a:lstStyle/>
          <a:p>
            <a:pPr lvl="0" algn="r">
              <a:lnSpc>
                <a:spcPct val="100000"/>
              </a:lnSpc>
              <a:spcBef>
                <a:spcPts val="0"/>
              </a:spcBef>
              <a:spcAft>
                <a:spcPts val="0"/>
              </a:spcAft>
              <a:buNone/>
            </a:pPr>
            <a:fld id="{00000000-1234-1234-1234-123412341234}" type="slidenum">
              <a:rPr lang="en" sz="1000">
                <a:solidFill>
                  <a:srgbClr val="616161"/>
                </a:solidFill>
              </a:rPr>
              <a:t>‹#›</a:t>
            </a:fld>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secHead">
  <p:cSld name="Section header">
    <p:spTree>
      <p:nvGrpSpPr>
        <p:cNvPr id="13" name="Shape 13"/>
        <p:cNvGrpSpPr/>
        <p:nvPr/>
      </p:nvGrpSpPr>
      <p:grpSpPr>
        <a:xfrm>
          <a:off x="0" y="0"/>
          <a:ext cx="0" cy="0"/>
          <a:chOff x="0" y="0"/>
          <a:chExt cx="0" cy="0"/>
        </a:xfrm>
      </p:grpSpPr>
      <p:sp>
        <p:nvSpPr>
          <p:cNvPr id="14" name="Shape 14"/>
          <p:cNvSpPr txBox="1"/>
          <p:nvPr>
            <p:ph type="title"/>
          </p:nvPr>
        </p:nvSpPr>
        <p:spPr>
          <a:xfrm>
            <a:off x="311700" y="2150850"/>
            <a:ext cx="8520600" cy="841800"/>
          </a:xfrm>
          <a:prstGeom prst="rect">
            <a:avLst/>
          </a:prstGeom>
        </p:spPr>
        <p:txBody>
          <a:bodyPr anchorCtr="0" anchor="ctr" bIns="91425" lIns="91425" rIns="91425" wrap="square" tIns="91425"/>
          <a:lstStyle>
            <a:lvl1pPr lvl="0" algn="ctr">
              <a:spcBef>
                <a:spcPts val="0"/>
              </a:spcBef>
              <a:buSzPct val="100000"/>
              <a:defRPr sz="3600"/>
            </a:lvl1pPr>
            <a:lvl2pPr lvl="1" algn="ctr">
              <a:spcBef>
                <a:spcPts val="0"/>
              </a:spcBef>
              <a:buSzPct val="100000"/>
              <a:defRPr sz="3600"/>
            </a:lvl2pPr>
            <a:lvl3pPr lvl="2" algn="ctr">
              <a:spcBef>
                <a:spcPts val="0"/>
              </a:spcBef>
              <a:buSzPct val="100000"/>
              <a:defRPr sz="3600"/>
            </a:lvl3pPr>
            <a:lvl4pPr lvl="3" algn="ctr">
              <a:spcBef>
                <a:spcPts val="0"/>
              </a:spcBef>
              <a:buSzPct val="100000"/>
              <a:defRPr sz="3600"/>
            </a:lvl4pPr>
            <a:lvl5pPr lvl="4" algn="ctr">
              <a:spcBef>
                <a:spcPts val="0"/>
              </a:spcBef>
              <a:buSzPct val="100000"/>
              <a:defRPr sz="3600"/>
            </a:lvl5pPr>
            <a:lvl6pPr lvl="5" algn="ctr">
              <a:spcBef>
                <a:spcPts val="0"/>
              </a:spcBef>
              <a:buSzPct val="100000"/>
              <a:defRPr sz="3600"/>
            </a:lvl6pPr>
            <a:lvl7pPr lvl="6" algn="ctr">
              <a:spcBef>
                <a:spcPts val="0"/>
              </a:spcBef>
              <a:buSzPct val="100000"/>
              <a:defRPr sz="3600"/>
            </a:lvl7pPr>
            <a:lvl8pPr lvl="7" algn="ctr">
              <a:spcBef>
                <a:spcPts val="0"/>
              </a:spcBef>
              <a:buSzPct val="100000"/>
              <a:defRPr sz="3600"/>
            </a:lvl8pPr>
            <a:lvl9pPr lvl="8" algn="ctr">
              <a:spcBef>
                <a:spcPts val="0"/>
              </a:spcBef>
              <a:buSzPct val="100000"/>
              <a:defRPr sz="3600"/>
            </a:lvl9pPr>
          </a:lstStyle>
          <a:p/>
        </p:txBody>
      </p:sp>
      <p:sp>
        <p:nvSpPr>
          <p:cNvPr id="15" name="Shape 15"/>
          <p:cNvSpPr txBox="1"/>
          <p:nvPr>
            <p:ph idx="12" type="sldNum"/>
          </p:nvPr>
        </p:nvSpPr>
        <p:spPr>
          <a:xfrm>
            <a:off x="8472458" y="4663217"/>
            <a:ext cx="548700" cy="393600"/>
          </a:xfrm>
          <a:prstGeom prst="rect">
            <a:avLst/>
          </a:prstGeom>
        </p:spPr>
        <p:txBody>
          <a:bodyPr anchorCtr="0" anchor="ctr" bIns="91425" lIns="91425" rIns="91425" wrap="square" tIns="91425">
            <a:noAutofit/>
          </a:bodyPr>
          <a:lstStyle/>
          <a:p>
            <a:pPr lvl="0">
              <a:spcBef>
                <a:spcPts val="0"/>
              </a:spcBef>
              <a:buNone/>
            </a:pPr>
            <a:fld id="{00000000-1234-1234-1234-123412341234}" type="slidenum">
              <a:rPr lang="en"/>
              <a:t>‹#›</a:t>
            </a:fld>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tx">
  <p:cSld name="Title and body">
    <p:spTree>
      <p:nvGrpSpPr>
        <p:cNvPr id="16" name="Shape 16"/>
        <p:cNvGrpSpPr/>
        <p:nvPr/>
      </p:nvGrpSpPr>
      <p:grpSpPr>
        <a:xfrm>
          <a:off x="0" y="0"/>
          <a:ext cx="0" cy="0"/>
          <a:chOff x="0" y="0"/>
          <a:chExt cx="0" cy="0"/>
        </a:xfrm>
      </p:grpSpPr>
      <p:sp>
        <p:nvSpPr>
          <p:cNvPr id="17" name="Shape 17"/>
          <p:cNvSpPr txBox="1"/>
          <p:nvPr>
            <p:ph type="title"/>
          </p:nvPr>
        </p:nvSpPr>
        <p:spPr>
          <a:xfrm>
            <a:off x="311700" y="445025"/>
            <a:ext cx="8520600" cy="572700"/>
          </a:xfrm>
          <a:prstGeom prst="rect">
            <a:avLst/>
          </a:prstGeom>
        </p:spPr>
        <p:txBody>
          <a:bodyPr anchorCtr="0" anchor="t" bIns="91425" lIns="91425" rIns="91425" wrap="square" tIns="91425"/>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p:txBody>
      </p:sp>
      <p:sp>
        <p:nvSpPr>
          <p:cNvPr id="18" name="Shape 18"/>
          <p:cNvSpPr txBox="1"/>
          <p:nvPr>
            <p:ph idx="1" type="body"/>
          </p:nvPr>
        </p:nvSpPr>
        <p:spPr>
          <a:xfrm>
            <a:off x="311700" y="1152475"/>
            <a:ext cx="8520600" cy="3416400"/>
          </a:xfrm>
          <a:prstGeom prst="rect">
            <a:avLst/>
          </a:prstGeom>
        </p:spPr>
        <p:txBody>
          <a:bodyPr anchorCtr="0" anchor="t" bIns="91425" lIns="91425" rIns="91425" wrap="square" tIns="91425"/>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p:txBody>
      </p:sp>
      <p:sp>
        <p:nvSpPr>
          <p:cNvPr id="19" name="Shape 19"/>
          <p:cNvSpPr txBox="1"/>
          <p:nvPr>
            <p:ph idx="12" type="sldNum"/>
          </p:nvPr>
        </p:nvSpPr>
        <p:spPr>
          <a:xfrm>
            <a:off x="8472458" y="4663217"/>
            <a:ext cx="548700" cy="393600"/>
          </a:xfrm>
          <a:prstGeom prst="rect">
            <a:avLst/>
          </a:prstGeom>
        </p:spPr>
        <p:txBody>
          <a:bodyPr anchorCtr="0" anchor="ctr" bIns="91425" lIns="91425" rIns="91425" wrap="square" tIns="91425">
            <a:noAutofit/>
          </a:bodyPr>
          <a:lstStyle/>
          <a:p>
            <a:pPr lvl="0">
              <a:spcBef>
                <a:spcPts val="0"/>
              </a:spcBef>
              <a:buNone/>
            </a:pPr>
            <a:fld id="{00000000-1234-1234-1234-123412341234}" type="slidenum">
              <a:rPr lang="en"/>
              <a:t>‹#›</a:t>
            </a:fld>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twoColTx">
  <p:cSld name="Title and two columns">
    <p:spTree>
      <p:nvGrpSpPr>
        <p:cNvPr id="20" name="Shape 20"/>
        <p:cNvGrpSpPr/>
        <p:nvPr/>
      </p:nvGrpSpPr>
      <p:grpSpPr>
        <a:xfrm>
          <a:off x="0" y="0"/>
          <a:ext cx="0" cy="0"/>
          <a:chOff x="0" y="0"/>
          <a:chExt cx="0" cy="0"/>
        </a:xfrm>
      </p:grpSpPr>
      <p:sp>
        <p:nvSpPr>
          <p:cNvPr id="21" name="Shape 21"/>
          <p:cNvSpPr txBox="1"/>
          <p:nvPr>
            <p:ph type="title"/>
          </p:nvPr>
        </p:nvSpPr>
        <p:spPr>
          <a:xfrm>
            <a:off x="311700" y="445025"/>
            <a:ext cx="8520600" cy="572700"/>
          </a:xfrm>
          <a:prstGeom prst="rect">
            <a:avLst/>
          </a:prstGeom>
        </p:spPr>
        <p:txBody>
          <a:bodyPr anchorCtr="0" anchor="t" bIns="91425" lIns="91425" rIns="91425" wrap="square" tIns="91425"/>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p:txBody>
      </p:sp>
      <p:sp>
        <p:nvSpPr>
          <p:cNvPr id="22" name="Shape 22"/>
          <p:cNvSpPr txBox="1"/>
          <p:nvPr>
            <p:ph idx="1" type="body"/>
          </p:nvPr>
        </p:nvSpPr>
        <p:spPr>
          <a:xfrm>
            <a:off x="311700" y="1152475"/>
            <a:ext cx="3999900" cy="3416400"/>
          </a:xfrm>
          <a:prstGeom prst="rect">
            <a:avLst/>
          </a:prstGeom>
        </p:spPr>
        <p:txBody>
          <a:bodyPr anchorCtr="0" anchor="t" bIns="91425" lIns="91425" rIns="91425" wrap="square" tIns="91425"/>
          <a:lstStyle>
            <a:lvl1pPr lvl="0">
              <a:spcBef>
                <a:spcPts val="0"/>
              </a:spcBef>
              <a:buSzPct val="100000"/>
              <a:defRPr sz="14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p:txBody>
      </p:sp>
      <p:sp>
        <p:nvSpPr>
          <p:cNvPr id="23" name="Shape 23"/>
          <p:cNvSpPr txBox="1"/>
          <p:nvPr>
            <p:ph idx="2" type="body"/>
          </p:nvPr>
        </p:nvSpPr>
        <p:spPr>
          <a:xfrm>
            <a:off x="4832400" y="1152475"/>
            <a:ext cx="3999900" cy="3416400"/>
          </a:xfrm>
          <a:prstGeom prst="rect">
            <a:avLst/>
          </a:prstGeom>
        </p:spPr>
        <p:txBody>
          <a:bodyPr anchorCtr="0" anchor="t" bIns="91425" lIns="91425" rIns="91425" wrap="square" tIns="91425"/>
          <a:lstStyle>
            <a:lvl1pPr lvl="0">
              <a:spcBef>
                <a:spcPts val="0"/>
              </a:spcBef>
              <a:buSzPct val="100000"/>
              <a:defRPr sz="14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p:txBody>
      </p:sp>
      <p:sp>
        <p:nvSpPr>
          <p:cNvPr id="24" name="Shape 24"/>
          <p:cNvSpPr txBox="1"/>
          <p:nvPr>
            <p:ph idx="12" type="sldNum"/>
          </p:nvPr>
        </p:nvSpPr>
        <p:spPr>
          <a:xfrm>
            <a:off x="8472458" y="4663217"/>
            <a:ext cx="548700" cy="393600"/>
          </a:xfrm>
          <a:prstGeom prst="rect">
            <a:avLst/>
          </a:prstGeom>
        </p:spPr>
        <p:txBody>
          <a:bodyPr anchorCtr="0" anchor="ctr" bIns="91425" lIns="91425" rIns="91425" wrap="square" tIns="91425">
            <a:noAutofit/>
          </a:bodyPr>
          <a:lstStyle/>
          <a:p>
            <a:pPr lvl="0">
              <a:spcBef>
                <a:spcPts val="0"/>
              </a:spcBef>
              <a:buNone/>
            </a:pPr>
            <a:fld id="{00000000-1234-1234-1234-123412341234}" type="slidenum">
              <a:rPr lang="en"/>
              <a:t>‹#›</a:t>
            </a:fld>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titleOnly">
  <p:cSld name="Title only">
    <p:spTree>
      <p:nvGrpSpPr>
        <p:cNvPr id="25" name="Shape 25"/>
        <p:cNvGrpSpPr/>
        <p:nvPr/>
      </p:nvGrpSpPr>
      <p:grpSpPr>
        <a:xfrm>
          <a:off x="0" y="0"/>
          <a:ext cx="0" cy="0"/>
          <a:chOff x="0" y="0"/>
          <a:chExt cx="0" cy="0"/>
        </a:xfrm>
      </p:grpSpPr>
      <p:sp>
        <p:nvSpPr>
          <p:cNvPr id="26" name="Shape 26"/>
          <p:cNvSpPr txBox="1"/>
          <p:nvPr>
            <p:ph type="title"/>
          </p:nvPr>
        </p:nvSpPr>
        <p:spPr>
          <a:xfrm>
            <a:off x="311700" y="445025"/>
            <a:ext cx="8520600" cy="572700"/>
          </a:xfrm>
          <a:prstGeom prst="rect">
            <a:avLst/>
          </a:prstGeom>
        </p:spPr>
        <p:txBody>
          <a:bodyPr anchorCtr="0" anchor="t" bIns="91425" lIns="91425" rIns="91425" wrap="square" tIns="91425"/>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p:txBody>
      </p:sp>
      <p:sp>
        <p:nvSpPr>
          <p:cNvPr id="27" name="Shape 27"/>
          <p:cNvSpPr txBox="1"/>
          <p:nvPr>
            <p:ph idx="12" type="sldNum"/>
          </p:nvPr>
        </p:nvSpPr>
        <p:spPr>
          <a:xfrm>
            <a:off x="8472458" y="4663217"/>
            <a:ext cx="548700" cy="393600"/>
          </a:xfrm>
          <a:prstGeom prst="rect">
            <a:avLst/>
          </a:prstGeom>
        </p:spPr>
        <p:txBody>
          <a:bodyPr anchorCtr="0" anchor="ctr" bIns="91425" lIns="91425" rIns="91425" wrap="square" tIns="91425">
            <a:noAutofit/>
          </a:bodyPr>
          <a:lstStyle/>
          <a:p>
            <a:pPr lvl="0">
              <a:spcBef>
                <a:spcPts val="0"/>
              </a:spcBef>
              <a:buNone/>
            </a:pPr>
            <a:fld id="{00000000-1234-1234-1234-123412341234}" type="slidenum">
              <a:rPr lang="en"/>
              <a:t>‹#›</a:t>
            </a:fld>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One column text">
    <p:spTree>
      <p:nvGrpSpPr>
        <p:cNvPr id="28" name="Shape 28"/>
        <p:cNvGrpSpPr/>
        <p:nvPr/>
      </p:nvGrpSpPr>
      <p:grpSpPr>
        <a:xfrm>
          <a:off x="0" y="0"/>
          <a:ext cx="0" cy="0"/>
          <a:chOff x="0" y="0"/>
          <a:chExt cx="0" cy="0"/>
        </a:xfrm>
      </p:grpSpPr>
      <p:sp>
        <p:nvSpPr>
          <p:cNvPr id="29" name="Shape 29"/>
          <p:cNvSpPr txBox="1"/>
          <p:nvPr>
            <p:ph type="title"/>
          </p:nvPr>
        </p:nvSpPr>
        <p:spPr>
          <a:xfrm>
            <a:off x="311700" y="555600"/>
            <a:ext cx="2808000" cy="755700"/>
          </a:xfrm>
          <a:prstGeom prst="rect">
            <a:avLst/>
          </a:prstGeom>
        </p:spPr>
        <p:txBody>
          <a:bodyPr anchorCtr="0" anchor="b" bIns="91425" lIns="91425" rIns="91425" wrap="square" tIns="91425"/>
          <a:lstStyle>
            <a:lvl1pPr lvl="0">
              <a:spcBef>
                <a:spcPts val="0"/>
              </a:spcBef>
              <a:buSzPct val="100000"/>
              <a:defRPr sz="2400"/>
            </a:lvl1pPr>
            <a:lvl2pPr lvl="1">
              <a:spcBef>
                <a:spcPts val="0"/>
              </a:spcBef>
              <a:buSzPct val="100000"/>
              <a:defRPr sz="2400"/>
            </a:lvl2pPr>
            <a:lvl3pPr lvl="2">
              <a:spcBef>
                <a:spcPts val="0"/>
              </a:spcBef>
              <a:buSzPct val="100000"/>
              <a:defRPr sz="2400"/>
            </a:lvl3pPr>
            <a:lvl4pPr lvl="3">
              <a:spcBef>
                <a:spcPts val="0"/>
              </a:spcBef>
              <a:buSzPct val="100000"/>
              <a:defRPr sz="2400"/>
            </a:lvl4pPr>
            <a:lvl5pPr lvl="4">
              <a:spcBef>
                <a:spcPts val="0"/>
              </a:spcBef>
              <a:buSzPct val="100000"/>
              <a:defRPr sz="2400"/>
            </a:lvl5pPr>
            <a:lvl6pPr lvl="5">
              <a:spcBef>
                <a:spcPts val="0"/>
              </a:spcBef>
              <a:buSzPct val="100000"/>
              <a:defRPr sz="2400"/>
            </a:lvl6pPr>
            <a:lvl7pPr lvl="6">
              <a:spcBef>
                <a:spcPts val="0"/>
              </a:spcBef>
              <a:buSzPct val="100000"/>
              <a:defRPr sz="2400"/>
            </a:lvl7pPr>
            <a:lvl8pPr lvl="7">
              <a:spcBef>
                <a:spcPts val="0"/>
              </a:spcBef>
              <a:buSzPct val="100000"/>
              <a:defRPr sz="2400"/>
            </a:lvl8pPr>
            <a:lvl9pPr lvl="8">
              <a:spcBef>
                <a:spcPts val="0"/>
              </a:spcBef>
              <a:buSzPct val="100000"/>
              <a:defRPr sz="2400"/>
            </a:lvl9pPr>
          </a:lstStyle>
          <a:p/>
        </p:txBody>
      </p:sp>
      <p:sp>
        <p:nvSpPr>
          <p:cNvPr id="30" name="Shape 30"/>
          <p:cNvSpPr txBox="1"/>
          <p:nvPr>
            <p:ph idx="1" type="body"/>
          </p:nvPr>
        </p:nvSpPr>
        <p:spPr>
          <a:xfrm>
            <a:off x="311700" y="1389600"/>
            <a:ext cx="2808000" cy="3179400"/>
          </a:xfrm>
          <a:prstGeom prst="rect">
            <a:avLst/>
          </a:prstGeom>
        </p:spPr>
        <p:txBody>
          <a:bodyPr anchorCtr="0" anchor="t" bIns="91425" lIns="91425" rIns="91425" wrap="square" tIns="91425"/>
          <a:lstStyle>
            <a:lvl1pPr lvl="0">
              <a:spcBef>
                <a:spcPts val="0"/>
              </a:spcBef>
              <a:buSzPct val="100000"/>
              <a:defRPr sz="12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p:txBody>
      </p:sp>
      <p:sp>
        <p:nvSpPr>
          <p:cNvPr id="31" name="Shape 31"/>
          <p:cNvSpPr txBox="1"/>
          <p:nvPr>
            <p:ph idx="12" type="sldNum"/>
          </p:nvPr>
        </p:nvSpPr>
        <p:spPr>
          <a:xfrm>
            <a:off x="8472458" y="4663217"/>
            <a:ext cx="548700" cy="393600"/>
          </a:xfrm>
          <a:prstGeom prst="rect">
            <a:avLst/>
          </a:prstGeom>
        </p:spPr>
        <p:txBody>
          <a:bodyPr anchorCtr="0" anchor="ctr" bIns="91425" lIns="91425" rIns="91425" wrap="square" tIns="91425">
            <a:noAutofit/>
          </a:bodyPr>
          <a:lstStyle/>
          <a:p>
            <a:pPr lvl="0">
              <a:spcBef>
                <a:spcPts val="0"/>
              </a:spcBef>
              <a:buNone/>
            </a:pPr>
            <a:fld id="{00000000-1234-1234-1234-123412341234}" type="slidenum">
              <a:rPr lang="en"/>
              <a:t>‹#›</a:t>
            </a:fld>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Main point">
    <p:spTree>
      <p:nvGrpSpPr>
        <p:cNvPr id="32" name="Shape 32"/>
        <p:cNvGrpSpPr/>
        <p:nvPr/>
      </p:nvGrpSpPr>
      <p:grpSpPr>
        <a:xfrm>
          <a:off x="0" y="0"/>
          <a:ext cx="0" cy="0"/>
          <a:chOff x="0" y="0"/>
          <a:chExt cx="0" cy="0"/>
        </a:xfrm>
      </p:grpSpPr>
      <p:sp>
        <p:nvSpPr>
          <p:cNvPr id="33" name="Shape 33"/>
          <p:cNvSpPr txBox="1"/>
          <p:nvPr>
            <p:ph type="title"/>
          </p:nvPr>
        </p:nvSpPr>
        <p:spPr>
          <a:xfrm>
            <a:off x="490250" y="450150"/>
            <a:ext cx="6367800" cy="4090800"/>
          </a:xfrm>
          <a:prstGeom prst="rect">
            <a:avLst/>
          </a:prstGeom>
        </p:spPr>
        <p:txBody>
          <a:bodyPr anchorCtr="0" anchor="ctr" bIns="91425" lIns="91425" rIns="91425" wrap="square" tIns="91425"/>
          <a:lstStyle>
            <a:lvl1pPr lvl="0">
              <a:spcBef>
                <a:spcPts val="0"/>
              </a:spcBef>
              <a:buSzPct val="100000"/>
              <a:defRPr sz="4800"/>
            </a:lvl1pPr>
            <a:lvl2pPr lvl="1">
              <a:spcBef>
                <a:spcPts val="0"/>
              </a:spcBef>
              <a:buSzPct val="100000"/>
              <a:defRPr sz="4800"/>
            </a:lvl2pPr>
            <a:lvl3pPr lvl="2">
              <a:spcBef>
                <a:spcPts val="0"/>
              </a:spcBef>
              <a:buSzPct val="100000"/>
              <a:defRPr sz="4800"/>
            </a:lvl3pPr>
            <a:lvl4pPr lvl="3">
              <a:spcBef>
                <a:spcPts val="0"/>
              </a:spcBef>
              <a:buSzPct val="100000"/>
              <a:defRPr sz="4800"/>
            </a:lvl4pPr>
            <a:lvl5pPr lvl="4">
              <a:spcBef>
                <a:spcPts val="0"/>
              </a:spcBef>
              <a:buSzPct val="100000"/>
              <a:defRPr sz="4800"/>
            </a:lvl5pPr>
            <a:lvl6pPr lvl="5">
              <a:spcBef>
                <a:spcPts val="0"/>
              </a:spcBef>
              <a:buSzPct val="100000"/>
              <a:defRPr sz="4800"/>
            </a:lvl6pPr>
            <a:lvl7pPr lvl="6">
              <a:spcBef>
                <a:spcPts val="0"/>
              </a:spcBef>
              <a:buSzPct val="100000"/>
              <a:defRPr sz="4800"/>
            </a:lvl7pPr>
            <a:lvl8pPr lvl="7">
              <a:spcBef>
                <a:spcPts val="0"/>
              </a:spcBef>
              <a:buSzPct val="100000"/>
              <a:defRPr sz="4800"/>
            </a:lvl8pPr>
            <a:lvl9pPr lvl="8">
              <a:spcBef>
                <a:spcPts val="0"/>
              </a:spcBef>
              <a:buSzPct val="100000"/>
              <a:defRPr sz="4800"/>
            </a:lvl9pPr>
          </a:lstStyle>
          <a:p/>
        </p:txBody>
      </p:sp>
      <p:sp>
        <p:nvSpPr>
          <p:cNvPr id="34" name="Shape 34"/>
          <p:cNvSpPr txBox="1"/>
          <p:nvPr>
            <p:ph idx="12" type="sldNum"/>
          </p:nvPr>
        </p:nvSpPr>
        <p:spPr>
          <a:xfrm>
            <a:off x="8472458" y="4663217"/>
            <a:ext cx="548700" cy="393600"/>
          </a:xfrm>
          <a:prstGeom prst="rect">
            <a:avLst/>
          </a:prstGeom>
        </p:spPr>
        <p:txBody>
          <a:bodyPr anchorCtr="0" anchor="ctr" bIns="91425" lIns="91425" rIns="91425" wrap="square" tIns="91425">
            <a:noAutofit/>
          </a:bodyPr>
          <a:lstStyle/>
          <a:p>
            <a:pPr lvl="0">
              <a:spcBef>
                <a:spcPts val="0"/>
              </a:spcBef>
              <a:buNone/>
            </a:pPr>
            <a:fld id="{00000000-1234-1234-1234-123412341234}" type="slidenum">
              <a:rPr lang="en"/>
              <a:t>‹#›</a:t>
            </a:fld>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Section title and description">
    <p:spTree>
      <p:nvGrpSpPr>
        <p:cNvPr id="35" name="Shape 35"/>
        <p:cNvGrpSpPr/>
        <p:nvPr/>
      </p:nvGrpSpPr>
      <p:grpSpPr>
        <a:xfrm>
          <a:off x="0" y="0"/>
          <a:ext cx="0" cy="0"/>
          <a:chOff x="0" y="0"/>
          <a:chExt cx="0" cy="0"/>
        </a:xfrm>
      </p:grpSpPr>
      <p:sp>
        <p:nvSpPr>
          <p:cNvPr id="36" name="Shape 36"/>
          <p:cNvSpPr/>
          <p:nvPr/>
        </p:nvSpPr>
        <p:spPr>
          <a:xfrm>
            <a:off x="4572000" y="25"/>
            <a:ext cx="4572000" cy="5143500"/>
          </a:xfrm>
          <a:prstGeom prst="rect">
            <a:avLst/>
          </a:prstGeom>
          <a:solidFill>
            <a:schemeClr val="dk2"/>
          </a:solidFill>
          <a:ln>
            <a:noFill/>
          </a:ln>
        </p:spPr>
        <p:txBody>
          <a:bodyPr anchorCtr="0" anchor="ctr" bIns="91425" lIns="91425" rIns="91425" wrap="square" tIns="91425">
            <a:noAutofit/>
          </a:bodyPr>
          <a:lstStyle/>
          <a:p>
            <a:pPr lvl="0">
              <a:spcBef>
                <a:spcPts val="0"/>
              </a:spcBef>
              <a:buNone/>
            </a:pPr>
            <a:r>
              <a:t/>
            </a:r>
            <a:endParaRPr/>
          </a:p>
        </p:txBody>
      </p:sp>
      <p:sp>
        <p:nvSpPr>
          <p:cNvPr id="37" name="Shape 37"/>
          <p:cNvSpPr txBox="1"/>
          <p:nvPr>
            <p:ph type="title"/>
          </p:nvPr>
        </p:nvSpPr>
        <p:spPr>
          <a:xfrm>
            <a:off x="265500" y="1233175"/>
            <a:ext cx="4045200" cy="1482300"/>
          </a:xfrm>
          <a:prstGeom prst="rect">
            <a:avLst/>
          </a:prstGeom>
        </p:spPr>
        <p:txBody>
          <a:bodyPr anchorCtr="0" anchor="b" bIns="91425" lIns="91425" rIns="91425" wrap="square" tIns="91425"/>
          <a:lstStyle>
            <a:lvl1pPr lvl="0" algn="ctr">
              <a:spcBef>
                <a:spcPts val="0"/>
              </a:spcBef>
              <a:buSzPct val="100000"/>
              <a:defRPr sz="4200"/>
            </a:lvl1pPr>
            <a:lvl2pPr lvl="1" algn="ctr">
              <a:spcBef>
                <a:spcPts val="0"/>
              </a:spcBef>
              <a:buSzPct val="100000"/>
              <a:defRPr sz="4200"/>
            </a:lvl2pPr>
            <a:lvl3pPr lvl="2" algn="ctr">
              <a:spcBef>
                <a:spcPts val="0"/>
              </a:spcBef>
              <a:buSzPct val="100000"/>
              <a:defRPr sz="4200"/>
            </a:lvl3pPr>
            <a:lvl4pPr lvl="3" algn="ctr">
              <a:spcBef>
                <a:spcPts val="0"/>
              </a:spcBef>
              <a:buSzPct val="100000"/>
              <a:defRPr sz="4200"/>
            </a:lvl4pPr>
            <a:lvl5pPr lvl="4" algn="ctr">
              <a:spcBef>
                <a:spcPts val="0"/>
              </a:spcBef>
              <a:buSzPct val="100000"/>
              <a:defRPr sz="4200"/>
            </a:lvl5pPr>
            <a:lvl6pPr lvl="5" algn="ctr">
              <a:spcBef>
                <a:spcPts val="0"/>
              </a:spcBef>
              <a:buSzPct val="100000"/>
              <a:defRPr sz="4200"/>
            </a:lvl6pPr>
            <a:lvl7pPr lvl="6" algn="ctr">
              <a:spcBef>
                <a:spcPts val="0"/>
              </a:spcBef>
              <a:buSzPct val="100000"/>
              <a:defRPr sz="4200"/>
            </a:lvl7pPr>
            <a:lvl8pPr lvl="7" algn="ctr">
              <a:spcBef>
                <a:spcPts val="0"/>
              </a:spcBef>
              <a:buSzPct val="100000"/>
              <a:defRPr sz="4200"/>
            </a:lvl8pPr>
            <a:lvl9pPr lvl="8" algn="ctr">
              <a:spcBef>
                <a:spcPts val="0"/>
              </a:spcBef>
              <a:buSzPct val="100000"/>
              <a:defRPr sz="4200"/>
            </a:lvl9pPr>
          </a:lstStyle>
          <a:p/>
        </p:txBody>
      </p:sp>
      <p:sp>
        <p:nvSpPr>
          <p:cNvPr id="38" name="Shape 38"/>
          <p:cNvSpPr txBox="1"/>
          <p:nvPr>
            <p:ph idx="1" type="subTitle"/>
          </p:nvPr>
        </p:nvSpPr>
        <p:spPr>
          <a:xfrm>
            <a:off x="265500" y="2803075"/>
            <a:ext cx="4045200" cy="1235100"/>
          </a:xfrm>
          <a:prstGeom prst="rect">
            <a:avLst/>
          </a:prstGeom>
        </p:spPr>
        <p:txBody>
          <a:bodyPr anchorCtr="0" anchor="t" bIns="91425" lIns="91425" rIns="91425" wrap="square" tIns="91425"/>
          <a:lstStyle>
            <a:lvl1pPr lvl="0" algn="ctr">
              <a:lnSpc>
                <a:spcPct val="100000"/>
              </a:lnSpc>
              <a:spcBef>
                <a:spcPts val="0"/>
              </a:spcBef>
              <a:spcAft>
                <a:spcPts val="0"/>
              </a:spcAft>
              <a:buSzPct val="100000"/>
              <a:buNone/>
              <a:defRPr sz="2100"/>
            </a:lvl1pPr>
            <a:lvl2pPr lvl="1" algn="ctr">
              <a:lnSpc>
                <a:spcPct val="100000"/>
              </a:lnSpc>
              <a:spcBef>
                <a:spcPts val="0"/>
              </a:spcBef>
              <a:spcAft>
                <a:spcPts val="0"/>
              </a:spcAft>
              <a:buSzPct val="100000"/>
              <a:buNone/>
              <a:defRPr sz="2100"/>
            </a:lvl2pPr>
            <a:lvl3pPr lvl="2" algn="ctr">
              <a:lnSpc>
                <a:spcPct val="100000"/>
              </a:lnSpc>
              <a:spcBef>
                <a:spcPts val="0"/>
              </a:spcBef>
              <a:spcAft>
                <a:spcPts val="0"/>
              </a:spcAft>
              <a:buSzPct val="100000"/>
              <a:buNone/>
              <a:defRPr sz="2100"/>
            </a:lvl3pPr>
            <a:lvl4pPr lvl="3" algn="ctr">
              <a:lnSpc>
                <a:spcPct val="100000"/>
              </a:lnSpc>
              <a:spcBef>
                <a:spcPts val="0"/>
              </a:spcBef>
              <a:spcAft>
                <a:spcPts val="0"/>
              </a:spcAft>
              <a:buSzPct val="100000"/>
              <a:buNone/>
              <a:defRPr sz="2100"/>
            </a:lvl4pPr>
            <a:lvl5pPr lvl="4" algn="ctr">
              <a:lnSpc>
                <a:spcPct val="100000"/>
              </a:lnSpc>
              <a:spcBef>
                <a:spcPts val="0"/>
              </a:spcBef>
              <a:spcAft>
                <a:spcPts val="0"/>
              </a:spcAft>
              <a:buSzPct val="100000"/>
              <a:buNone/>
              <a:defRPr sz="2100"/>
            </a:lvl5pPr>
            <a:lvl6pPr lvl="5" algn="ctr">
              <a:lnSpc>
                <a:spcPct val="100000"/>
              </a:lnSpc>
              <a:spcBef>
                <a:spcPts val="0"/>
              </a:spcBef>
              <a:spcAft>
                <a:spcPts val="0"/>
              </a:spcAft>
              <a:buSzPct val="100000"/>
              <a:buNone/>
              <a:defRPr sz="2100"/>
            </a:lvl6pPr>
            <a:lvl7pPr lvl="6" algn="ctr">
              <a:lnSpc>
                <a:spcPct val="100000"/>
              </a:lnSpc>
              <a:spcBef>
                <a:spcPts val="0"/>
              </a:spcBef>
              <a:spcAft>
                <a:spcPts val="0"/>
              </a:spcAft>
              <a:buSzPct val="100000"/>
              <a:buNone/>
              <a:defRPr sz="2100"/>
            </a:lvl7pPr>
            <a:lvl8pPr lvl="7" algn="ctr">
              <a:lnSpc>
                <a:spcPct val="100000"/>
              </a:lnSpc>
              <a:spcBef>
                <a:spcPts val="0"/>
              </a:spcBef>
              <a:spcAft>
                <a:spcPts val="0"/>
              </a:spcAft>
              <a:buSzPct val="100000"/>
              <a:buNone/>
              <a:defRPr sz="2100"/>
            </a:lvl8pPr>
            <a:lvl9pPr lvl="8" algn="ctr">
              <a:lnSpc>
                <a:spcPct val="100000"/>
              </a:lnSpc>
              <a:spcBef>
                <a:spcPts val="0"/>
              </a:spcBef>
              <a:spcAft>
                <a:spcPts val="0"/>
              </a:spcAft>
              <a:buSzPct val="100000"/>
              <a:buNone/>
              <a:defRPr sz="2100"/>
            </a:lvl9pPr>
          </a:lstStyle>
          <a:p/>
        </p:txBody>
      </p:sp>
      <p:sp>
        <p:nvSpPr>
          <p:cNvPr id="39" name="Shape 39"/>
          <p:cNvSpPr txBox="1"/>
          <p:nvPr>
            <p:ph idx="2" type="body"/>
          </p:nvPr>
        </p:nvSpPr>
        <p:spPr>
          <a:xfrm>
            <a:off x="4939500" y="724200"/>
            <a:ext cx="3837000" cy="3695100"/>
          </a:xfrm>
          <a:prstGeom prst="rect">
            <a:avLst/>
          </a:prstGeom>
        </p:spPr>
        <p:txBody>
          <a:bodyPr anchorCtr="0" anchor="ctr" bIns="91425" lIns="91425" rIns="91425" wrap="square" tIns="91425"/>
          <a:lstStyle>
            <a:lvl1pPr lvl="0">
              <a:spcBef>
                <a:spcPts val="0"/>
              </a:spcBef>
              <a:buClr>
                <a:schemeClr val="dk1"/>
              </a:buClr>
              <a:defRPr>
                <a:solidFill>
                  <a:schemeClr val="dk1"/>
                </a:solidFill>
              </a:defRPr>
            </a:lvl1pPr>
            <a:lvl2pPr lvl="1">
              <a:spcBef>
                <a:spcPts val="0"/>
              </a:spcBef>
              <a:buClr>
                <a:schemeClr val="dk1"/>
              </a:buClr>
              <a:defRPr>
                <a:solidFill>
                  <a:schemeClr val="dk1"/>
                </a:solidFill>
              </a:defRPr>
            </a:lvl2pPr>
            <a:lvl3pPr lvl="2">
              <a:spcBef>
                <a:spcPts val="0"/>
              </a:spcBef>
              <a:buClr>
                <a:schemeClr val="dk1"/>
              </a:buClr>
              <a:defRPr>
                <a:solidFill>
                  <a:schemeClr val="dk1"/>
                </a:solidFill>
              </a:defRPr>
            </a:lvl3pPr>
            <a:lvl4pPr lvl="3">
              <a:spcBef>
                <a:spcPts val="0"/>
              </a:spcBef>
              <a:buClr>
                <a:schemeClr val="dk1"/>
              </a:buClr>
              <a:defRPr>
                <a:solidFill>
                  <a:schemeClr val="dk1"/>
                </a:solidFill>
              </a:defRPr>
            </a:lvl4pPr>
            <a:lvl5pPr lvl="4">
              <a:spcBef>
                <a:spcPts val="0"/>
              </a:spcBef>
              <a:buClr>
                <a:schemeClr val="dk1"/>
              </a:buClr>
              <a:defRPr>
                <a:solidFill>
                  <a:schemeClr val="dk1"/>
                </a:solidFill>
              </a:defRPr>
            </a:lvl5pPr>
            <a:lvl6pPr lvl="5">
              <a:spcBef>
                <a:spcPts val="0"/>
              </a:spcBef>
              <a:buClr>
                <a:schemeClr val="dk1"/>
              </a:buClr>
              <a:defRPr>
                <a:solidFill>
                  <a:schemeClr val="dk1"/>
                </a:solidFill>
              </a:defRPr>
            </a:lvl6pPr>
            <a:lvl7pPr lvl="6">
              <a:spcBef>
                <a:spcPts val="0"/>
              </a:spcBef>
              <a:buClr>
                <a:schemeClr val="dk1"/>
              </a:buClr>
              <a:defRPr>
                <a:solidFill>
                  <a:schemeClr val="dk1"/>
                </a:solidFill>
              </a:defRPr>
            </a:lvl7pPr>
            <a:lvl8pPr lvl="7">
              <a:spcBef>
                <a:spcPts val="0"/>
              </a:spcBef>
              <a:buClr>
                <a:schemeClr val="dk1"/>
              </a:buClr>
              <a:defRPr>
                <a:solidFill>
                  <a:schemeClr val="dk1"/>
                </a:solidFill>
              </a:defRPr>
            </a:lvl8pPr>
            <a:lvl9pPr lvl="8">
              <a:spcBef>
                <a:spcPts val="0"/>
              </a:spcBef>
              <a:buClr>
                <a:schemeClr val="dk1"/>
              </a:buClr>
              <a:defRPr>
                <a:solidFill>
                  <a:schemeClr val="dk1"/>
                </a:solidFill>
              </a:defRPr>
            </a:lvl9pPr>
          </a:lstStyle>
          <a:p/>
        </p:txBody>
      </p:sp>
      <p:sp>
        <p:nvSpPr>
          <p:cNvPr id="40" name="Shape 40"/>
          <p:cNvSpPr txBox="1"/>
          <p:nvPr>
            <p:ph idx="12" type="sldNum"/>
          </p:nvPr>
        </p:nvSpPr>
        <p:spPr>
          <a:xfrm>
            <a:off x="8472458" y="4663217"/>
            <a:ext cx="548700" cy="393600"/>
          </a:xfrm>
          <a:prstGeom prst="rect">
            <a:avLst/>
          </a:prstGeom>
        </p:spPr>
        <p:txBody>
          <a:bodyPr anchorCtr="0" anchor="ctr" bIns="91425" lIns="91425" rIns="91425" wrap="square" tIns="91425">
            <a:noAutofit/>
          </a:bodyPr>
          <a:lstStyle/>
          <a:p>
            <a:pPr lvl="0">
              <a:spcBef>
                <a:spcPts val="0"/>
              </a:spcBef>
              <a:buNone/>
            </a:pPr>
            <a:fld id="{00000000-1234-1234-1234-123412341234}" type="slidenum">
              <a:rPr lang="en"/>
              <a:t>‹#›</a:t>
            </a:fld>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Caption">
    <p:spTree>
      <p:nvGrpSpPr>
        <p:cNvPr id="41" name="Shape 41"/>
        <p:cNvGrpSpPr/>
        <p:nvPr/>
      </p:nvGrpSpPr>
      <p:grpSpPr>
        <a:xfrm>
          <a:off x="0" y="0"/>
          <a:ext cx="0" cy="0"/>
          <a:chOff x="0" y="0"/>
          <a:chExt cx="0" cy="0"/>
        </a:xfrm>
      </p:grpSpPr>
      <p:sp>
        <p:nvSpPr>
          <p:cNvPr id="42" name="Shape 42"/>
          <p:cNvSpPr txBox="1"/>
          <p:nvPr>
            <p:ph idx="1" type="body"/>
          </p:nvPr>
        </p:nvSpPr>
        <p:spPr>
          <a:xfrm>
            <a:off x="311700" y="4230575"/>
            <a:ext cx="5998800" cy="605100"/>
          </a:xfrm>
          <a:prstGeom prst="rect">
            <a:avLst/>
          </a:prstGeom>
        </p:spPr>
        <p:txBody>
          <a:bodyPr anchorCtr="0" anchor="ctr" bIns="91425" lIns="91425" rIns="91425" wrap="square" tIns="91425"/>
          <a:lstStyle>
            <a:lvl1pPr lvl="0">
              <a:lnSpc>
                <a:spcPct val="100000"/>
              </a:lnSpc>
              <a:spcBef>
                <a:spcPts val="0"/>
              </a:spcBef>
              <a:spcAft>
                <a:spcPts val="0"/>
              </a:spcAft>
              <a:buNone/>
              <a:defRPr/>
            </a:lvl1pPr>
          </a:lstStyle>
          <a:p/>
        </p:txBody>
      </p:sp>
      <p:sp>
        <p:nvSpPr>
          <p:cNvPr id="43" name="Shape 43"/>
          <p:cNvSpPr txBox="1"/>
          <p:nvPr>
            <p:ph idx="12" type="sldNum"/>
          </p:nvPr>
        </p:nvSpPr>
        <p:spPr>
          <a:xfrm>
            <a:off x="8472458" y="4663217"/>
            <a:ext cx="548700" cy="393600"/>
          </a:xfrm>
          <a:prstGeom prst="rect">
            <a:avLst/>
          </a:prstGeom>
        </p:spPr>
        <p:txBody>
          <a:bodyPr anchorCtr="0" anchor="ctr" bIns="91425" lIns="91425" rIns="91425" wrap="square" tIns="91425">
            <a:noAutofit/>
          </a:bodyPr>
          <a:lstStyle/>
          <a:p>
            <a:pPr lvl="0">
              <a:spcBef>
                <a:spcPts val="0"/>
              </a:spcBef>
              <a:buNone/>
            </a:pPr>
            <a:fld id="{00000000-1234-1234-1234-123412341234}" type="slidenum">
              <a:rPr lang="en"/>
              <a:t>‹#›</a:t>
            </a:fld>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2.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simple-dark-2">
    <p:bg>
      <p:bgPr>
        <a:solidFill>
          <a:schemeClr val="lt1"/>
        </a:solidFill>
      </p:bgPr>
    </p:bg>
    <p:spTree>
      <p:nvGrpSpPr>
        <p:cNvPr id="5" name="Shape 5"/>
        <p:cNvGrpSpPr/>
        <p:nvPr/>
      </p:nvGrpSpPr>
      <p:grpSpPr>
        <a:xfrm>
          <a:off x="0" y="0"/>
          <a:ext cx="0" cy="0"/>
          <a:chOff x="0" y="0"/>
          <a:chExt cx="0" cy="0"/>
        </a:xfrm>
      </p:grpSpPr>
      <p:sp>
        <p:nvSpPr>
          <p:cNvPr id="6" name="Shape 6"/>
          <p:cNvSpPr txBox="1"/>
          <p:nvPr>
            <p:ph type="title"/>
          </p:nvPr>
        </p:nvSpPr>
        <p:spPr>
          <a:xfrm>
            <a:off x="311700" y="445025"/>
            <a:ext cx="8520600" cy="572700"/>
          </a:xfrm>
          <a:prstGeom prst="rect">
            <a:avLst/>
          </a:prstGeom>
          <a:noFill/>
          <a:ln>
            <a:noFill/>
          </a:ln>
        </p:spPr>
        <p:txBody>
          <a:bodyPr anchorCtr="0" anchor="t" bIns="91425" lIns="91425" rIns="91425" wrap="square" tIns="91425"/>
          <a:lstStyle>
            <a:lvl1pPr lvl="0">
              <a:spcBef>
                <a:spcPts val="0"/>
              </a:spcBef>
              <a:buClr>
                <a:schemeClr val="dk1"/>
              </a:buClr>
              <a:buSzPct val="100000"/>
              <a:buNone/>
              <a:defRPr sz="2800">
                <a:solidFill>
                  <a:schemeClr val="dk1"/>
                </a:solidFill>
              </a:defRPr>
            </a:lvl1pPr>
            <a:lvl2pPr lvl="1">
              <a:spcBef>
                <a:spcPts val="0"/>
              </a:spcBef>
              <a:buClr>
                <a:schemeClr val="dk1"/>
              </a:buClr>
              <a:buSzPct val="100000"/>
              <a:buNone/>
              <a:defRPr sz="2800">
                <a:solidFill>
                  <a:schemeClr val="dk1"/>
                </a:solidFill>
              </a:defRPr>
            </a:lvl2pPr>
            <a:lvl3pPr lvl="2">
              <a:spcBef>
                <a:spcPts val="0"/>
              </a:spcBef>
              <a:buClr>
                <a:schemeClr val="dk1"/>
              </a:buClr>
              <a:buSzPct val="100000"/>
              <a:buNone/>
              <a:defRPr sz="2800">
                <a:solidFill>
                  <a:schemeClr val="dk1"/>
                </a:solidFill>
              </a:defRPr>
            </a:lvl3pPr>
            <a:lvl4pPr lvl="3">
              <a:spcBef>
                <a:spcPts val="0"/>
              </a:spcBef>
              <a:buClr>
                <a:schemeClr val="dk1"/>
              </a:buClr>
              <a:buSzPct val="100000"/>
              <a:buNone/>
              <a:defRPr sz="2800">
                <a:solidFill>
                  <a:schemeClr val="dk1"/>
                </a:solidFill>
              </a:defRPr>
            </a:lvl4pPr>
            <a:lvl5pPr lvl="4">
              <a:spcBef>
                <a:spcPts val="0"/>
              </a:spcBef>
              <a:buClr>
                <a:schemeClr val="dk1"/>
              </a:buClr>
              <a:buSzPct val="100000"/>
              <a:buNone/>
              <a:defRPr sz="2800">
                <a:solidFill>
                  <a:schemeClr val="dk1"/>
                </a:solidFill>
              </a:defRPr>
            </a:lvl5pPr>
            <a:lvl6pPr lvl="5">
              <a:spcBef>
                <a:spcPts val="0"/>
              </a:spcBef>
              <a:buClr>
                <a:schemeClr val="dk1"/>
              </a:buClr>
              <a:buSzPct val="100000"/>
              <a:buNone/>
              <a:defRPr sz="2800">
                <a:solidFill>
                  <a:schemeClr val="dk1"/>
                </a:solidFill>
              </a:defRPr>
            </a:lvl6pPr>
            <a:lvl7pPr lvl="6">
              <a:spcBef>
                <a:spcPts val="0"/>
              </a:spcBef>
              <a:buClr>
                <a:schemeClr val="dk1"/>
              </a:buClr>
              <a:buSzPct val="100000"/>
              <a:buNone/>
              <a:defRPr sz="2800">
                <a:solidFill>
                  <a:schemeClr val="dk1"/>
                </a:solidFill>
              </a:defRPr>
            </a:lvl7pPr>
            <a:lvl8pPr lvl="7">
              <a:spcBef>
                <a:spcPts val="0"/>
              </a:spcBef>
              <a:buClr>
                <a:schemeClr val="dk1"/>
              </a:buClr>
              <a:buSzPct val="100000"/>
              <a:buNone/>
              <a:defRPr sz="2800">
                <a:solidFill>
                  <a:schemeClr val="dk1"/>
                </a:solidFill>
              </a:defRPr>
            </a:lvl8pPr>
            <a:lvl9pPr lvl="8">
              <a:spcBef>
                <a:spcPts val="0"/>
              </a:spcBef>
              <a:buClr>
                <a:schemeClr val="dk1"/>
              </a:buClr>
              <a:buSzPct val="100000"/>
              <a:buNone/>
              <a:defRPr sz="2800">
                <a:solidFill>
                  <a:schemeClr val="dk1"/>
                </a:solidFill>
              </a:defRPr>
            </a:lvl9pPr>
          </a:lstStyle>
          <a:p/>
        </p:txBody>
      </p:sp>
      <p:sp>
        <p:nvSpPr>
          <p:cNvPr id="7" name="Shape 7"/>
          <p:cNvSpPr txBox="1"/>
          <p:nvPr>
            <p:ph idx="1" type="body"/>
          </p:nvPr>
        </p:nvSpPr>
        <p:spPr>
          <a:xfrm>
            <a:off x="311700" y="1152475"/>
            <a:ext cx="8520600" cy="3416400"/>
          </a:xfrm>
          <a:prstGeom prst="rect">
            <a:avLst/>
          </a:prstGeom>
          <a:noFill/>
          <a:ln>
            <a:noFill/>
          </a:ln>
        </p:spPr>
        <p:txBody>
          <a:bodyPr anchorCtr="0" anchor="t" bIns="91425" lIns="91425" rIns="91425" wrap="square" tIns="91425"/>
          <a:lstStyle>
            <a:lvl1pPr lvl="0">
              <a:lnSpc>
                <a:spcPct val="115000"/>
              </a:lnSpc>
              <a:spcBef>
                <a:spcPts val="0"/>
              </a:spcBef>
              <a:spcAft>
                <a:spcPts val="1600"/>
              </a:spcAft>
              <a:buClr>
                <a:schemeClr val="lt2"/>
              </a:buClr>
              <a:buSzPct val="100000"/>
              <a:buChar char="●"/>
              <a:defRPr sz="1800">
                <a:solidFill>
                  <a:schemeClr val="lt2"/>
                </a:solidFill>
              </a:defRPr>
            </a:lvl1pPr>
            <a:lvl2pPr lvl="1">
              <a:lnSpc>
                <a:spcPct val="115000"/>
              </a:lnSpc>
              <a:spcBef>
                <a:spcPts val="0"/>
              </a:spcBef>
              <a:spcAft>
                <a:spcPts val="1600"/>
              </a:spcAft>
              <a:buClr>
                <a:schemeClr val="lt2"/>
              </a:buClr>
              <a:buChar char="○"/>
              <a:defRPr>
                <a:solidFill>
                  <a:schemeClr val="lt2"/>
                </a:solidFill>
              </a:defRPr>
            </a:lvl2pPr>
            <a:lvl3pPr lvl="2">
              <a:lnSpc>
                <a:spcPct val="115000"/>
              </a:lnSpc>
              <a:spcBef>
                <a:spcPts val="0"/>
              </a:spcBef>
              <a:spcAft>
                <a:spcPts val="1600"/>
              </a:spcAft>
              <a:buClr>
                <a:schemeClr val="lt2"/>
              </a:buClr>
              <a:buChar char="■"/>
              <a:defRPr>
                <a:solidFill>
                  <a:schemeClr val="lt2"/>
                </a:solidFill>
              </a:defRPr>
            </a:lvl3pPr>
            <a:lvl4pPr lvl="3">
              <a:lnSpc>
                <a:spcPct val="115000"/>
              </a:lnSpc>
              <a:spcBef>
                <a:spcPts val="0"/>
              </a:spcBef>
              <a:spcAft>
                <a:spcPts val="1600"/>
              </a:spcAft>
              <a:buClr>
                <a:schemeClr val="lt2"/>
              </a:buClr>
              <a:buChar char="●"/>
              <a:defRPr>
                <a:solidFill>
                  <a:schemeClr val="lt2"/>
                </a:solidFill>
              </a:defRPr>
            </a:lvl4pPr>
            <a:lvl5pPr lvl="4">
              <a:lnSpc>
                <a:spcPct val="115000"/>
              </a:lnSpc>
              <a:spcBef>
                <a:spcPts val="0"/>
              </a:spcBef>
              <a:spcAft>
                <a:spcPts val="1600"/>
              </a:spcAft>
              <a:buClr>
                <a:schemeClr val="lt2"/>
              </a:buClr>
              <a:buChar char="○"/>
              <a:defRPr>
                <a:solidFill>
                  <a:schemeClr val="lt2"/>
                </a:solidFill>
              </a:defRPr>
            </a:lvl5pPr>
            <a:lvl6pPr lvl="5">
              <a:lnSpc>
                <a:spcPct val="115000"/>
              </a:lnSpc>
              <a:spcBef>
                <a:spcPts val="0"/>
              </a:spcBef>
              <a:spcAft>
                <a:spcPts val="1600"/>
              </a:spcAft>
              <a:buClr>
                <a:schemeClr val="lt2"/>
              </a:buClr>
              <a:buChar char="■"/>
              <a:defRPr>
                <a:solidFill>
                  <a:schemeClr val="lt2"/>
                </a:solidFill>
              </a:defRPr>
            </a:lvl6pPr>
            <a:lvl7pPr lvl="6">
              <a:lnSpc>
                <a:spcPct val="115000"/>
              </a:lnSpc>
              <a:spcBef>
                <a:spcPts val="0"/>
              </a:spcBef>
              <a:spcAft>
                <a:spcPts val="1600"/>
              </a:spcAft>
              <a:buClr>
                <a:schemeClr val="lt2"/>
              </a:buClr>
              <a:buChar char="●"/>
              <a:defRPr>
                <a:solidFill>
                  <a:schemeClr val="lt2"/>
                </a:solidFill>
              </a:defRPr>
            </a:lvl7pPr>
            <a:lvl8pPr lvl="7">
              <a:lnSpc>
                <a:spcPct val="115000"/>
              </a:lnSpc>
              <a:spcBef>
                <a:spcPts val="0"/>
              </a:spcBef>
              <a:spcAft>
                <a:spcPts val="1600"/>
              </a:spcAft>
              <a:buClr>
                <a:schemeClr val="lt2"/>
              </a:buClr>
              <a:buChar char="○"/>
              <a:defRPr>
                <a:solidFill>
                  <a:schemeClr val="lt2"/>
                </a:solidFill>
              </a:defRPr>
            </a:lvl8pPr>
            <a:lvl9pPr lvl="8">
              <a:lnSpc>
                <a:spcPct val="115000"/>
              </a:lnSpc>
              <a:spcBef>
                <a:spcPts val="0"/>
              </a:spcBef>
              <a:spcAft>
                <a:spcPts val="1600"/>
              </a:spcAft>
              <a:buClr>
                <a:schemeClr val="lt2"/>
              </a:buClr>
              <a:buChar char="■"/>
              <a:defRPr>
                <a:solidFill>
                  <a:schemeClr val="lt2"/>
                </a:solidFill>
              </a:defRPr>
            </a:lvl9pPr>
          </a:lstStyle>
          <a:p/>
        </p:txBody>
      </p:sp>
      <p:sp>
        <p:nvSpPr>
          <p:cNvPr id="8" name="Shape 8"/>
          <p:cNvSpPr txBox="1"/>
          <p:nvPr>
            <p:ph idx="12" type="sldNum"/>
          </p:nvPr>
        </p:nvSpPr>
        <p:spPr>
          <a:xfrm>
            <a:off x="8472458" y="4663217"/>
            <a:ext cx="548700" cy="393600"/>
          </a:xfrm>
          <a:prstGeom prst="rect">
            <a:avLst/>
          </a:prstGeom>
          <a:noFill/>
          <a:ln>
            <a:noFill/>
          </a:ln>
        </p:spPr>
        <p:txBody>
          <a:bodyPr anchorCtr="0" anchor="ctr" bIns="91425" lIns="91425" rIns="91425" wrap="square" tIns="91425">
            <a:noAutofit/>
          </a:bodyPr>
          <a:lstStyle/>
          <a:p>
            <a:pPr lvl="0" algn="r">
              <a:spcBef>
                <a:spcPts val="0"/>
              </a:spcBef>
              <a:buNone/>
            </a:pPr>
            <a:fld id="{00000000-1234-1234-1234-123412341234}" type="slidenum">
              <a:rPr lang="en" sz="1000">
                <a:solidFill>
                  <a:schemeClr val="lt2"/>
                </a:solidFill>
              </a:rPr>
              <a:t>‹#›</a:t>
            </a:fld>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p:titleStyle>
    <p:body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xml"/><Relationship Id="rId3" Type="http://schemas.openxmlformats.org/officeDocument/2006/relationships/image" Target="../media/image13.gif"/><Relationship Id="rId4" Type="http://schemas.openxmlformats.org/officeDocument/2006/relationships/image" Target="../media/image3.gif"/><Relationship Id="rId9" Type="http://schemas.openxmlformats.org/officeDocument/2006/relationships/image" Target="../media/image11.gif"/><Relationship Id="rId5" Type="http://schemas.openxmlformats.org/officeDocument/2006/relationships/image" Target="../media/image8.gif"/><Relationship Id="rId6" Type="http://schemas.openxmlformats.org/officeDocument/2006/relationships/image" Target="../media/image12.gif"/><Relationship Id="rId7" Type="http://schemas.openxmlformats.org/officeDocument/2006/relationships/image" Target="../media/image4.gif"/><Relationship Id="rId8" Type="http://schemas.openxmlformats.org/officeDocument/2006/relationships/image" Target="../media/image1.gi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0.xml"/><Relationship Id="rId3" Type="http://schemas.openxmlformats.org/officeDocument/2006/relationships/image" Target="../media/image2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1.xml"/><Relationship Id="rId3" Type="http://schemas.openxmlformats.org/officeDocument/2006/relationships/image" Target="../media/image26.png"/><Relationship Id="rId4" Type="http://schemas.openxmlformats.org/officeDocument/2006/relationships/image" Target="../media/image30.png"/><Relationship Id="rId5" Type="http://schemas.openxmlformats.org/officeDocument/2006/relationships/image" Target="../media/image27.png"/><Relationship Id="rId6" Type="http://schemas.openxmlformats.org/officeDocument/2006/relationships/image" Target="../media/image31.png"/><Relationship Id="rId7" Type="http://schemas.openxmlformats.org/officeDocument/2006/relationships/image" Target="../media/image3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2.xml"/><Relationship Id="rId3" Type="http://schemas.openxmlformats.org/officeDocument/2006/relationships/image" Target="../media/image44.png"/><Relationship Id="rId4" Type="http://schemas.openxmlformats.org/officeDocument/2006/relationships/image" Target="../media/image3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3.xml"/><Relationship Id="rId3" Type="http://schemas.openxmlformats.org/officeDocument/2006/relationships/image" Target="../media/image37.png"/><Relationship Id="rId4" Type="http://schemas.openxmlformats.org/officeDocument/2006/relationships/image" Target="../media/image36.png"/><Relationship Id="rId5" Type="http://schemas.openxmlformats.org/officeDocument/2006/relationships/image" Target="../media/image39.png"/><Relationship Id="rId6" Type="http://schemas.openxmlformats.org/officeDocument/2006/relationships/image" Target="../media/image40.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4.xml"/><Relationship Id="rId3" Type="http://schemas.openxmlformats.org/officeDocument/2006/relationships/image" Target="../media/image43.png"/><Relationship Id="rId4" Type="http://schemas.openxmlformats.org/officeDocument/2006/relationships/image" Target="../media/image34.png"/><Relationship Id="rId5" Type="http://schemas.openxmlformats.org/officeDocument/2006/relationships/image" Target="../media/image35.png"/><Relationship Id="rId6" Type="http://schemas.openxmlformats.org/officeDocument/2006/relationships/image" Target="../media/image42.png"/><Relationship Id="rId7" Type="http://schemas.openxmlformats.org/officeDocument/2006/relationships/image" Target="../media/image4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5.xml"/><Relationship Id="rId3" Type="http://schemas.openxmlformats.org/officeDocument/2006/relationships/image" Target="../media/image45.png"/><Relationship Id="rId4" Type="http://schemas.openxmlformats.org/officeDocument/2006/relationships/image" Target="../media/image46.png"/><Relationship Id="rId5" Type="http://schemas.openxmlformats.org/officeDocument/2006/relationships/image" Target="../media/image48.png"/><Relationship Id="rId6" Type="http://schemas.openxmlformats.org/officeDocument/2006/relationships/image" Target="../media/image47.png"/><Relationship Id="rId7" Type="http://schemas.openxmlformats.org/officeDocument/2006/relationships/image" Target="../media/image50.png"/><Relationship Id="rId8" Type="http://schemas.openxmlformats.org/officeDocument/2006/relationships/image" Target="../media/image5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6.xml"/><Relationship Id="rId3" Type="http://schemas.openxmlformats.org/officeDocument/2006/relationships/image" Target="../media/image4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xml"/><Relationship Id="rId3" Type="http://schemas.openxmlformats.org/officeDocument/2006/relationships/image" Target="../media/image2.jpg"/><Relationship Id="rId4" Type="http://schemas.openxmlformats.org/officeDocument/2006/relationships/image" Target="../media/image6.jpg"/><Relationship Id="rId5" Type="http://schemas.openxmlformats.org/officeDocument/2006/relationships/image" Target="../media/image5.png"/><Relationship Id="rId6" Type="http://schemas.openxmlformats.org/officeDocument/2006/relationships/image" Target="../media/image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xml"/><Relationship Id="rId3" Type="http://schemas.openxmlformats.org/officeDocument/2006/relationships/image" Target="../media/image1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xml"/><Relationship Id="rId3" Type="http://schemas.openxmlformats.org/officeDocument/2006/relationships/image" Target="../media/image9.png"/><Relationship Id="rId4" Type="http://schemas.openxmlformats.org/officeDocument/2006/relationships/image" Target="../media/image14.png"/><Relationship Id="rId5" Type="http://schemas.openxmlformats.org/officeDocument/2006/relationships/image" Target="../media/image10.png"/><Relationship Id="rId6" Type="http://schemas.openxmlformats.org/officeDocument/2006/relationships/image" Target="../media/image18.png"/><Relationship Id="rId7" Type="http://schemas.openxmlformats.org/officeDocument/2006/relationships/image" Target="../media/image20.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xml"/><Relationship Id="rId3" Type="http://schemas.openxmlformats.org/officeDocument/2006/relationships/image" Target="../media/image17.png"/><Relationship Id="rId4" Type="http://schemas.openxmlformats.org/officeDocument/2006/relationships/image" Target="../media/image15.jpg"/><Relationship Id="rId5" Type="http://schemas.openxmlformats.org/officeDocument/2006/relationships/image" Target="../media/image29.png"/><Relationship Id="rId6" Type="http://schemas.openxmlformats.org/officeDocument/2006/relationships/image" Target="../media/image24.jpg"/><Relationship Id="rId7" Type="http://schemas.openxmlformats.org/officeDocument/2006/relationships/image" Target="../media/image3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xml"/><Relationship Id="rId3" Type="http://schemas.openxmlformats.org/officeDocument/2006/relationships/image" Target="../media/image20.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7.xml"/><Relationship Id="rId3" Type="http://schemas.openxmlformats.org/officeDocument/2006/relationships/image" Target="../media/image19.png"/><Relationship Id="rId4" Type="http://schemas.openxmlformats.org/officeDocument/2006/relationships/image" Target="../media/image25.png"/><Relationship Id="rId5" Type="http://schemas.openxmlformats.org/officeDocument/2006/relationships/image" Target="../media/image23.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8.xml"/><Relationship Id="rId3" Type="http://schemas.openxmlformats.org/officeDocument/2006/relationships/hyperlink" Target="https://www.eff.org/https-everywhere" TargetMode="External"/><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9.xml"/><Relationship Id="rId3"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0" name="Shape 70"/>
        <p:cNvGrpSpPr/>
        <p:nvPr/>
      </p:nvGrpSpPr>
      <p:grpSpPr>
        <a:xfrm>
          <a:off x="0" y="0"/>
          <a:ext cx="0" cy="0"/>
          <a:chOff x="0" y="0"/>
          <a:chExt cx="0" cy="0"/>
        </a:xfrm>
      </p:grpSpPr>
      <p:sp>
        <p:nvSpPr>
          <p:cNvPr id="71" name="Shape 71"/>
          <p:cNvSpPr txBox="1"/>
          <p:nvPr>
            <p:ph type="ctrTitle"/>
          </p:nvPr>
        </p:nvSpPr>
        <p:spPr>
          <a:xfrm>
            <a:off x="1130100" y="1834950"/>
            <a:ext cx="6883800" cy="861000"/>
          </a:xfrm>
          <a:prstGeom prst="rect">
            <a:avLst/>
          </a:prstGeom>
        </p:spPr>
        <p:txBody>
          <a:bodyPr anchorCtr="0" anchor="b" bIns="91425" lIns="91425" rIns="91425" wrap="square" tIns="91425">
            <a:noAutofit/>
          </a:bodyPr>
          <a:lstStyle/>
          <a:p>
            <a:pPr lvl="0">
              <a:spcBef>
                <a:spcPts val="0"/>
              </a:spcBef>
              <a:buNone/>
            </a:pPr>
            <a:r>
              <a:rPr lang="en">
                <a:latin typeface="Ubuntu"/>
                <a:ea typeface="Ubuntu"/>
                <a:cs typeface="Ubuntu"/>
                <a:sym typeface="Ubuntu"/>
              </a:rPr>
              <a:t>OPSEC</a:t>
            </a:r>
          </a:p>
        </p:txBody>
      </p:sp>
      <p:sp>
        <p:nvSpPr>
          <p:cNvPr id="72" name="Shape 72"/>
          <p:cNvSpPr txBox="1"/>
          <p:nvPr>
            <p:ph idx="1" type="subTitle"/>
          </p:nvPr>
        </p:nvSpPr>
        <p:spPr>
          <a:xfrm>
            <a:off x="1130100" y="2695950"/>
            <a:ext cx="6883800" cy="612600"/>
          </a:xfrm>
          <a:prstGeom prst="rect">
            <a:avLst/>
          </a:prstGeom>
        </p:spPr>
        <p:txBody>
          <a:bodyPr anchorCtr="0" anchor="t" bIns="91425" lIns="91425" rIns="91425" wrap="square" tIns="91425">
            <a:noAutofit/>
          </a:bodyPr>
          <a:lstStyle/>
          <a:p>
            <a:pPr lvl="0" rtl="0">
              <a:spcBef>
                <a:spcPts val="0"/>
              </a:spcBef>
              <a:buNone/>
            </a:pPr>
            <a:r>
              <a:rPr lang="en"/>
              <a:t>a Guide to “Operation Security”</a:t>
            </a:r>
          </a:p>
        </p:txBody>
      </p:sp>
      <p:pic>
        <p:nvPicPr>
          <p:cNvPr descr="Image result for hacker gif" id="73" name="Shape 73"/>
          <p:cNvPicPr preferRelativeResize="0"/>
          <p:nvPr/>
        </p:nvPicPr>
        <p:blipFill>
          <a:blip r:embed="rId3">
            <a:alphaModFix/>
          </a:blip>
          <a:stretch>
            <a:fillRect/>
          </a:stretch>
        </p:blipFill>
        <p:spPr>
          <a:xfrm>
            <a:off x="3254650" y="376225"/>
            <a:ext cx="2596500" cy="1458725"/>
          </a:xfrm>
          <a:prstGeom prst="rect">
            <a:avLst/>
          </a:prstGeom>
          <a:noFill/>
          <a:ln>
            <a:noFill/>
          </a:ln>
        </p:spPr>
      </p:pic>
      <p:pic>
        <p:nvPicPr>
          <p:cNvPr descr="Image result for hacker gif" id="74" name="Shape 74"/>
          <p:cNvPicPr preferRelativeResize="0"/>
          <p:nvPr/>
        </p:nvPicPr>
        <p:blipFill>
          <a:blip r:embed="rId4">
            <a:alphaModFix/>
          </a:blip>
          <a:stretch>
            <a:fillRect/>
          </a:stretch>
        </p:blipFill>
        <p:spPr>
          <a:xfrm>
            <a:off x="7077050" y="272725"/>
            <a:ext cx="1720375" cy="1720375"/>
          </a:xfrm>
          <a:prstGeom prst="rect">
            <a:avLst/>
          </a:prstGeom>
          <a:noFill/>
          <a:ln>
            <a:noFill/>
          </a:ln>
        </p:spPr>
      </p:pic>
      <p:pic>
        <p:nvPicPr>
          <p:cNvPr descr="Image result for hacker gif" id="75" name="Shape 75"/>
          <p:cNvPicPr preferRelativeResize="0"/>
          <p:nvPr/>
        </p:nvPicPr>
        <p:blipFill>
          <a:blip r:embed="rId5">
            <a:alphaModFix/>
          </a:blip>
          <a:stretch>
            <a:fillRect/>
          </a:stretch>
        </p:blipFill>
        <p:spPr>
          <a:xfrm>
            <a:off x="623703" y="3197275"/>
            <a:ext cx="3752000" cy="1621425"/>
          </a:xfrm>
          <a:prstGeom prst="rect">
            <a:avLst/>
          </a:prstGeom>
          <a:noFill/>
          <a:ln>
            <a:noFill/>
          </a:ln>
        </p:spPr>
      </p:pic>
      <p:pic>
        <p:nvPicPr>
          <p:cNvPr descr="Image result for hacker screen gif" id="76" name="Shape 76"/>
          <p:cNvPicPr preferRelativeResize="0"/>
          <p:nvPr/>
        </p:nvPicPr>
        <p:blipFill>
          <a:blip r:embed="rId6">
            <a:alphaModFix/>
          </a:blip>
          <a:stretch>
            <a:fillRect/>
          </a:stretch>
        </p:blipFill>
        <p:spPr>
          <a:xfrm>
            <a:off x="4682950" y="3197276"/>
            <a:ext cx="3663536" cy="1621425"/>
          </a:xfrm>
          <a:prstGeom prst="rect">
            <a:avLst/>
          </a:prstGeom>
          <a:noFill/>
          <a:ln>
            <a:noFill/>
          </a:ln>
        </p:spPr>
      </p:pic>
      <p:pic>
        <p:nvPicPr>
          <p:cNvPr descr="Image result for hacker screen gif" id="77" name="Shape 77"/>
          <p:cNvPicPr preferRelativeResize="0"/>
          <p:nvPr/>
        </p:nvPicPr>
        <p:blipFill>
          <a:blip r:embed="rId7">
            <a:alphaModFix/>
          </a:blip>
          <a:stretch>
            <a:fillRect/>
          </a:stretch>
        </p:blipFill>
        <p:spPr>
          <a:xfrm>
            <a:off x="750100" y="2070999"/>
            <a:ext cx="1865899" cy="1048401"/>
          </a:xfrm>
          <a:prstGeom prst="rect">
            <a:avLst/>
          </a:prstGeom>
          <a:noFill/>
          <a:ln>
            <a:noFill/>
          </a:ln>
        </p:spPr>
      </p:pic>
      <p:pic>
        <p:nvPicPr>
          <p:cNvPr descr="Image result for hacker screen gif" id="78" name="Shape 78"/>
          <p:cNvPicPr preferRelativeResize="0"/>
          <p:nvPr/>
        </p:nvPicPr>
        <p:blipFill>
          <a:blip r:embed="rId8">
            <a:alphaModFix/>
          </a:blip>
          <a:stretch>
            <a:fillRect/>
          </a:stretch>
        </p:blipFill>
        <p:spPr>
          <a:xfrm>
            <a:off x="6643139" y="2070998"/>
            <a:ext cx="1526411" cy="1048400"/>
          </a:xfrm>
          <a:prstGeom prst="rect">
            <a:avLst/>
          </a:prstGeom>
          <a:noFill/>
          <a:ln>
            <a:noFill/>
          </a:ln>
        </p:spPr>
      </p:pic>
      <p:pic>
        <p:nvPicPr>
          <p:cNvPr descr="giphy.gif" id="79" name="Shape 79"/>
          <p:cNvPicPr preferRelativeResize="0"/>
          <p:nvPr/>
        </p:nvPicPr>
        <p:blipFill>
          <a:blip r:embed="rId9">
            <a:alphaModFix/>
          </a:blip>
          <a:stretch>
            <a:fillRect/>
          </a:stretch>
        </p:blipFill>
        <p:spPr>
          <a:xfrm>
            <a:off x="305525" y="119447"/>
            <a:ext cx="2596500" cy="1873691"/>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2" name="Shape 152"/>
        <p:cNvGrpSpPr/>
        <p:nvPr/>
      </p:nvGrpSpPr>
      <p:grpSpPr>
        <a:xfrm>
          <a:off x="0" y="0"/>
          <a:ext cx="0" cy="0"/>
          <a:chOff x="0" y="0"/>
          <a:chExt cx="0" cy="0"/>
        </a:xfrm>
      </p:grpSpPr>
      <p:sp>
        <p:nvSpPr>
          <p:cNvPr id="153" name="Shape 153"/>
          <p:cNvSpPr txBox="1"/>
          <p:nvPr>
            <p:ph type="title"/>
          </p:nvPr>
        </p:nvSpPr>
        <p:spPr>
          <a:xfrm>
            <a:off x="324475" y="148225"/>
            <a:ext cx="3559500" cy="1373700"/>
          </a:xfrm>
          <a:prstGeom prst="rect">
            <a:avLst/>
          </a:prstGeom>
        </p:spPr>
        <p:txBody>
          <a:bodyPr anchorCtr="0" anchor="b" bIns="91425" lIns="91425" rIns="91425" wrap="square" tIns="91425">
            <a:noAutofit/>
          </a:bodyPr>
          <a:lstStyle/>
          <a:p>
            <a:pPr lvl="0">
              <a:spcBef>
                <a:spcPts val="0"/>
              </a:spcBef>
              <a:buNone/>
            </a:pPr>
            <a:r>
              <a:rPr lang="en">
                <a:latin typeface="Ubuntu"/>
                <a:ea typeface="Ubuntu"/>
                <a:cs typeface="Ubuntu"/>
                <a:sym typeface="Ubuntu"/>
              </a:rPr>
              <a:t>TrueCrypt</a:t>
            </a:r>
          </a:p>
        </p:txBody>
      </p:sp>
      <p:sp>
        <p:nvSpPr>
          <p:cNvPr id="154" name="Shape 154"/>
          <p:cNvSpPr txBox="1"/>
          <p:nvPr>
            <p:ph idx="1" type="body"/>
          </p:nvPr>
        </p:nvSpPr>
        <p:spPr>
          <a:xfrm>
            <a:off x="324475" y="1920450"/>
            <a:ext cx="8494800" cy="2704200"/>
          </a:xfrm>
          <a:prstGeom prst="rect">
            <a:avLst/>
          </a:prstGeom>
        </p:spPr>
        <p:txBody>
          <a:bodyPr anchorCtr="0" anchor="t" bIns="91425" lIns="91425" rIns="91425" wrap="square" tIns="91425">
            <a:noAutofit/>
          </a:bodyPr>
          <a:lstStyle/>
          <a:p>
            <a:pPr lvl="0">
              <a:spcBef>
                <a:spcPts val="0"/>
              </a:spcBef>
              <a:buNone/>
            </a:pPr>
            <a:r>
              <a:rPr lang="en" sz="1500">
                <a:latin typeface="Ubuntu"/>
                <a:ea typeface="Ubuntu"/>
                <a:cs typeface="Ubuntu"/>
                <a:sym typeface="Ubuntu"/>
              </a:rPr>
              <a:t>TrueCrypt is your best solution when it comes to encrypting your entire hard drive. It has a entropy feature, supports industry grade encryption like AES algorithms. It has also been audited many times by some of the top security firms. </a:t>
            </a:r>
            <a:r>
              <a:rPr lang="en" sz="1500">
                <a:solidFill>
                  <a:srgbClr val="0000FF"/>
                </a:solidFill>
                <a:latin typeface="Ubuntu"/>
                <a:ea typeface="Ubuntu"/>
                <a:cs typeface="Ubuntu"/>
                <a:sym typeface="Ubuntu"/>
              </a:rPr>
              <a:t>http://truecrypt.sourceforge.net/</a:t>
            </a:r>
          </a:p>
          <a:p>
            <a:pPr lvl="0">
              <a:spcBef>
                <a:spcPts val="0"/>
              </a:spcBef>
              <a:buNone/>
            </a:pPr>
            <a:r>
              <a:rPr lang="en" sz="1500">
                <a:solidFill>
                  <a:srgbClr val="FF0000"/>
                </a:solidFill>
                <a:latin typeface="Ubuntu"/>
                <a:ea typeface="Ubuntu"/>
                <a:cs typeface="Ubuntu"/>
                <a:sym typeface="Ubuntu"/>
              </a:rPr>
              <a:t>However</a:t>
            </a:r>
            <a:r>
              <a:rPr lang="en" sz="1500">
                <a:latin typeface="Ubuntu"/>
                <a:ea typeface="Ubuntu"/>
                <a:cs typeface="Ubuntu"/>
                <a:sym typeface="Ubuntu"/>
              </a:rPr>
              <a:t>, TrueCrypt is outdated and no longer supported.</a:t>
            </a:r>
          </a:p>
          <a:p>
            <a:pPr lvl="0">
              <a:spcBef>
                <a:spcPts val="0"/>
              </a:spcBef>
              <a:buNone/>
            </a:pPr>
            <a:r>
              <a:rPr lang="en" sz="1500">
                <a:latin typeface="Ubuntu"/>
                <a:ea typeface="Ubuntu"/>
                <a:cs typeface="Ubuntu"/>
                <a:sym typeface="Ubuntu"/>
              </a:rPr>
              <a:t>The developers have disappeared and no one knows why. Some conspiracy theorist claim they were extorted by the NSA for making their job more difficult.</a:t>
            </a:r>
          </a:p>
          <a:p>
            <a:pPr lvl="0">
              <a:spcBef>
                <a:spcPts val="0"/>
              </a:spcBef>
              <a:buNone/>
            </a:pPr>
            <a:r>
              <a:rPr lang="en" sz="1500">
                <a:latin typeface="Ubuntu"/>
                <a:ea typeface="Ubuntu"/>
                <a:cs typeface="Ubuntu"/>
                <a:sym typeface="Ubuntu"/>
              </a:rPr>
              <a:t>Many people use TrueCrypt including cybercriminals that often enough are considered not guilty since their hard drives were encrypted; Thus, granting a “lack of evidence” when it comes to retrieving the data stored on their drives.</a:t>
            </a:r>
          </a:p>
        </p:txBody>
      </p:sp>
      <p:pic>
        <p:nvPicPr>
          <p:cNvPr descr="Image result for truecrypt logo" id="155" name="Shape 155"/>
          <p:cNvPicPr preferRelativeResize="0"/>
          <p:nvPr/>
        </p:nvPicPr>
        <p:blipFill>
          <a:blip r:embed="rId3">
            <a:alphaModFix/>
          </a:blip>
          <a:stretch>
            <a:fillRect/>
          </a:stretch>
        </p:blipFill>
        <p:spPr>
          <a:xfrm rot="-1459565">
            <a:off x="4876675" y="177875"/>
            <a:ext cx="1689825" cy="168982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9" name="Shape 159"/>
        <p:cNvGrpSpPr/>
        <p:nvPr/>
      </p:nvGrpSpPr>
      <p:grpSpPr>
        <a:xfrm>
          <a:off x="0" y="0"/>
          <a:ext cx="0" cy="0"/>
          <a:chOff x="0" y="0"/>
          <a:chExt cx="0" cy="0"/>
        </a:xfrm>
      </p:grpSpPr>
      <p:sp>
        <p:nvSpPr>
          <p:cNvPr id="160" name="Shape 160"/>
          <p:cNvSpPr txBox="1"/>
          <p:nvPr>
            <p:ph type="title"/>
          </p:nvPr>
        </p:nvSpPr>
        <p:spPr>
          <a:xfrm>
            <a:off x="247975" y="186450"/>
            <a:ext cx="8494800" cy="1373700"/>
          </a:xfrm>
          <a:prstGeom prst="rect">
            <a:avLst/>
          </a:prstGeom>
        </p:spPr>
        <p:txBody>
          <a:bodyPr anchorCtr="0" anchor="b" bIns="91425" lIns="91425" rIns="91425" wrap="square" tIns="91425">
            <a:noAutofit/>
          </a:bodyPr>
          <a:lstStyle/>
          <a:p>
            <a:pPr lvl="0">
              <a:spcBef>
                <a:spcPts val="0"/>
              </a:spcBef>
              <a:buNone/>
            </a:pPr>
            <a:r>
              <a:rPr lang="en">
                <a:latin typeface="Ubuntu"/>
                <a:ea typeface="Ubuntu"/>
                <a:cs typeface="Ubuntu"/>
                <a:sym typeface="Ubuntu"/>
              </a:rPr>
              <a:t>IP Security + TOR </a:t>
            </a:r>
            <a:r>
              <a:rPr lang="en">
                <a:latin typeface="Ubuntu"/>
                <a:ea typeface="Ubuntu"/>
                <a:cs typeface="Ubuntu"/>
                <a:sym typeface="Ubuntu"/>
              </a:rPr>
              <a:t>Infrastructure</a:t>
            </a:r>
            <a:r>
              <a:rPr lang="en">
                <a:latin typeface="Ubuntu"/>
                <a:ea typeface="Ubuntu"/>
                <a:cs typeface="Ubuntu"/>
                <a:sym typeface="Ubuntu"/>
              </a:rPr>
              <a:t> + I2P Network</a:t>
            </a:r>
          </a:p>
        </p:txBody>
      </p:sp>
      <p:sp>
        <p:nvSpPr>
          <p:cNvPr id="161" name="Shape 161"/>
          <p:cNvSpPr txBox="1"/>
          <p:nvPr>
            <p:ph idx="1" type="body"/>
          </p:nvPr>
        </p:nvSpPr>
        <p:spPr>
          <a:xfrm>
            <a:off x="324475" y="1920450"/>
            <a:ext cx="8494800" cy="2704200"/>
          </a:xfrm>
          <a:prstGeom prst="rect">
            <a:avLst/>
          </a:prstGeom>
        </p:spPr>
        <p:txBody>
          <a:bodyPr anchorCtr="0" anchor="t" bIns="91425" lIns="91425" rIns="91425" wrap="square" tIns="91425">
            <a:noAutofit/>
          </a:bodyPr>
          <a:lstStyle/>
          <a:p>
            <a:pPr lvl="0">
              <a:spcBef>
                <a:spcPts val="0"/>
              </a:spcBef>
              <a:buNone/>
            </a:pPr>
            <a:r>
              <a:rPr lang="en" sz="1500">
                <a:latin typeface="Ubuntu"/>
                <a:ea typeface="Ubuntu"/>
                <a:cs typeface="Ubuntu"/>
                <a:sym typeface="Ubuntu"/>
              </a:rPr>
              <a:t>An IP (Internet Protocol) is a set of numbers (varies between IPv4, IPv6) that contains your geographical location, ISP information, and the “gateway” to you. It is the way you receive data from other machines all across the internet.</a:t>
            </a:r>
          </a:p>
          <a:p>
            <a:pPr lvl="0" rtl="0">
              <a:spcBef>
                <a:spcPts val="0"/>
              </a:spcBef>
              <a:spcAft>
                <a:spcPts val="0"/>
              </a:spcAft>
              <a:buNone/>
            </a:pPr>
            <a:r>
              <a:rPr lang="en" sz="1500">
                <a:latin typeface="Ubuntu"/>
                <a:ea typeface="Ubuntu"/>
                <a:cs typeface="Ubuntu"/>
                <a:sym typeface="Ubuntu"/>
              </a:rPr>
              <a:t>TOR (The Onion Router) takes your connection</a:t>
            </a:r>
          </a:p>
          <a:p>
            <a:pPr lvl="0" rtl="0">
              <a:spcBef>
                <a:spcPts val="0"/>
              </a:spcBef>
              <a:spcAft>
                <a:spcPts val="0"/>
              </a:spcAft>
              <a:buNone/>
            </a:pPr>
            <a:r>
              <a:rPr lang="en" sz="1500">
                <a:latin typeface="Ubuntu"/>
                <a:ea typeface="Ubuntu"/>
                <a:cs typeface="Ubuntu"/>
                <a:sym typeface="Ubuntu"/>
              </a:rPr>
              <a:t>and routes it through different relay nodes </a:t>
            </a:r>
          </a:p>
          <a:p>
            <a:pPr lvl="0" rtl="0">
              <a:spcBef>
                <a:spcPts val="0"/>
              </a:spcBef>
              <a:spcAft>
                <a:spcPts val="0"/>
              </a:spcAft>
              <a:buNone/>
            </a:pPr>
            <a:r>
              <a:rPr lang="en" sz="1500">
                <a:latin typeface="Ubuntu"/>
                <a:ea typeface="Ubuntu"/>
                <a:cs typeface="Ubuntu"/>
                <a:sym typeface="Ubuntu"/>
              </a:rPr>
              <a:t>and then to your destination not just straight</a:t>
            </a:r>
          </a:p>
          <a:p>
            <a:pPr lvl="0" rtl="0">
              <a:spcBef>
                <a:spcPts val="0"/>
              </a:spcBef>
              <a:spcAft>
                <a:spcPts val="0"/>
              </a:spcAft>
              <a:buNone/>
            </a:pPr>
            <a:r>
              <a:rPr lang="en" sz="1500">
                <a:latin typeface="Ubuntu"/>
                <a:ea typeface="Ubuntu"/>
                <a:cs typeface="Ubuntu"/>
                <a:sym typeface="Ubuntu"/>
              </a:rPr>
              <a:t>across. It also provides a layer of encryption.</a:t>
            </a:r>
          </a:p>
          <a:p>
            <a:pPr lvl="0" rtl="0">
              <a:spcBef>
                <a:spcPts val="0"/>
              </a:spcBef>
              <a:spcAft>
                <a:spcPts val="0"/>
              </a:spcAft>
              <a:buNone/>
            </a:pPr>
            <a:r>
              <a:t/>
            </a:r>
            <a:endParaRPr sz="1500">
              <a:latin typeface="Ubuntu"/>
              <a:ea typeface="Ubuntu"/>
              <a:cs typeface="Ubuntu"/>
              <a:sym typeface="Ubuntu"/>
            </a:endParaRPr>
          </a:p>
          <a:p>
            <a:pPr lvl="0" rtl="0">
              <a:spcBef>
                <a:spcPts val="0"/>
              </a:spcBef>
              <a:spcAft>
                <a:spcPts val="0"/>
              </a:spcAft>
              <a:buNone/>
            </a:pPr>
            <a:r>
              <a:rPr lang="en" sz="1500">
                <a:latin typeface="Ubuntu"/>
                <a:ea typeface="Ubuntu"/>
                <a:cs typeface="Ubuntu"/>
                <a:sym typeface="Ubuntu"/>
              </a:rPr>
              <a:t>This allows you to do virtually anything you want</a:t>
            </a:r>
          </a:p>
          <a:p>
            <a:pPr lvl="0">
              <a:spcBef>
                <a:spcPts val="0"/>
              </a:spcBef>
              <a:spcAft>
                <a:spcPts val="0"/>
              </a:spcAft>
              <a:buNone/>
            </a:pPr>
            <a:r>
              <a:rPr lang="en" sz="1500">
                <a:latin typeface="Ubuntu"/>
                <a:ea typeface="Ubuntu"/>
                <a:cs typeface="Ubuntu"/>
                <a:sym typeface="Ubuntu"/>
              </a:rPr>
              <a:t>on the internet without getting traced back. </a:t>
            </a:r>
          </a:p>
        </p:txBody>
      </p:sp>
      <p:pic>
        <p:nvPicPr>
          <p:cNvPr descr="Image result for tor icon png" id="162" name="Shape 162"/>
          <p:cNvPicPr preferRelativeResize="0"/>
          <p:nvPr/>
        </p:nvPicPr>
        <p:blipFill>
          <a:blip r:embed="rId3">
            <a:alphaModFix/>
          </a:blip>
          <a:stretch>
            <a:fillRect/>
          </a:stretch>
        </p:blipFill>
        <p:spPr>
          <a:xfrm>
            <a:off x="5138575" y="157200"/>
            <a:ext cx="595457" cy="876175"/>
          </a:xfrm>
          <a:prstGeom prst="rect">
            <a:avLst/>
          </a:prstGeom>
          <a:noFill/>
          <a:ln>
            <a:noFill/>
          </a:ln>
        </p:spPr>
      </p:pic>
      <p:pic>
        <p:nvPicPr>
          <p:cNvPr descr="Image result for i2p icon png" id="163" name="Shape 163"/>
          <p:cNvPicPr preferRelativeResize="0"/>
          <p:nvPr/>
        </p:nvPicPr>
        <p:blipFill>
          <a:blip r:embed="rId4">
            <a:alphaModFix/>
          </a:blip>
          <a:stretch>
            <a:fillRect/>
          </a:stretch>
        </p:blipFill>
        <p:spPr>
          <a:xfrm>
            <a:off x="5889200" y="215706"/>
            <a:ext cx="595450" cy="817657"/>
          </a:xfrm>
          <a:prstGeom prst="rect">
            <a:avLst/>
          </a:prstGeom>
          <a:noFill/>
          <a:ln>
            <a:noFill/>
          </a:ln>
        </p:spPr>
      </p:pic>
      <p:pic>
        <p:nvPicPr>
          <p:cNvPr descr="Image result for tails linux logo" id="164" name="Shape 164"/>
          <p:cNvPicPr preferRelativeResize="0"/>
          <p:nvPr/>
        </p:nvPicPr>
        <p:blipFill>
          <a:blip r:embed="rId5">
            <a:alphaModFix/>
          </a:blip>
          <a:stretch>
            <a:fillRect/>
          </a:stretch>
        </p:blipFill>
        <p:spPr>
          <a:xfrm>
            <a:off x="5875050" y="-274762"/>
            <a:ext cx="2194925" cy="1646175"/>
          </a:xfrm>
          <a:prstGeom prst="rect">
            <a:avLst/>
          </a:prstGeom>
          <a:noFill/>
          <a:ln>
            <a:noFill/>
          </a:ln>
        </p:spPr>
      </p:pic>
      <p:pic>
        <p:nvPicPr>
          <p:cNvPr descr="Image result for whonix logo" id="165" name="Shape 165"/>
          <p:cNvPicPr preferRelativeResize="0"/>
          <p:nvPr/>
        </p:nvPicPr>
        <p:blipFill>
          <a:blip r:embed="rId6">
            <a:alphaModFix/>
          </a:blip>
          <a:stretch>
            <a:fillRect/>
          </a:stretch>
        </p:blipFill>
        <p:spPr>
          <a:xfrm>
            <a:off x="7474525" y="222206"/>
            <a:ext cx="595450" cy="804658"/>
          </a:xfrm>
          <a:prstGeom prst="rect">
            <a:avLst/>
          </a:prstGeom>
          <a:noFill/>
          <a:ln>
            <a:noFill/>
          </a:ln>
        </p:spPr>
      </p:pic>
      <p:pic>
        <p:nvPicPr>
          <p:cNvPr descr="Image result for TOR network diagram" id="166" name="Shape 166"/>
          <p:cNvPicPr preferRelativeResize="0"/>
          <p:nvPr/>
        </p:nvPicPr>
        <p:blipFill>
          <a:blip r:embed="rId7">
            <a:alphaModFix/>
          </a:blip>
          <a:stretch>
            <a:fillRect/>
          </a:stretch>
        </p:blipFill>
        <p:spPr>
          <a:xfrm>
            <a:off x="4742225" y="2554025"/>
            <a:ext cx="3914250" cy="250055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0" name="Shape 170"/>
        <p:cNvGrpSpPr/>
        <p:nvPr/>
      </p:nvGrpSpPr>
      <p:grpSpPr>
        <a:xfrm>
          <a:off x="0" y="0"/>
          <a:ext cx="0" cy="0"/>
          <a:chOff x="0" y="0"/>
          <a:chExt cx="0" cy="0"/>
        </a:xfrm>
      </p:grpSpPr>
      <p:sp>
        <p:nvSpPr>
          <p:cNvPr id="171" name="Shape 171"/>
          <p:cNvSpPr txBox="1"/>
          <p:nvPr>
            <p:ph type="title"/>
          </p:nvPr>
        </p:nvSpPr>
        <p:spPr>
          <a:xfrm>
            <a:off x="324475" y="148225"/>
            <a:ext cx="5604600" cy="1373700"/>
          </a:xfrm>
          <a:prstGeom prst="rect">
            <a:avLst/>
          </a:prstGeom>
        </p:spPr>
        <p:txBody>
          <a:bodyPr anchorCtr="0" anchor="b" bIns="91425" lIns="91425" rIns="91425" wrap="square" tIns="91425">
            <a:noAutofit/>
          </a:bodyPr>
          <a:lstStyle/>
          <a:p>
            <a:pPr lvl="0">
              <a:spcBef>
                <a:spcPts val="0"/>
              </a:spcBef>
              <a:buNone/>
            </a:pPr>
            <a:r>
              <a:rPr lang="en">
                <a:latin typeface="Ubuntu"/>
                <a:ea typeface="Ubuntu"/>
                <a:cs typeface="Ubuntu"/>
                <a:sym typeface="Ubuntu"/>
              </a:rPr>
              <a:t>I2P Network</a:t>
            </a:r>
          </a:p>
        </p:txBody>
      </p:sp>
      <p:sp>
        <p:nvSpPr>
          <p:cNvPr id="172" name="Shape 172"/>
          <p:cNvSpPr txBox="1"/>
          <p:nvPr>
            <p:ph idx="1" type="body"/>
          </p:nvPr>
        </p:nvSpPr>
        <p:spPr>
          <a:xfrm>
            <a:off x="324475" y="1920450"/>
            <a:ext cx="8494800" cy="2704200"/>
          </a:xfrm>
          <a:prstGeom prst="rect">
            <a:avLst/>
          </a:prstGeom>
          <a:ln>
            <a:noFill/>
          </a:ln>
        </p:spPr>
        <p:txBody>
          <a:bodyPr anchorCtr="0" anchor="t" bIns="91425" lIns="91425" rIns="91425" wrap="square" tIns="91425">
            <a:noAutofit/>
          </a:bodyPr>
          <a:lstStyle/>
          <a:p>
            <a:pPr lvl="0" rtl="0">
              <a:spcBef>
                <a:spcPts val="0"/>
              </a:spcBef>
              <a:spcAft>
                <a:spcPts val="0"/>
              </a:spcAft>
              <a:buNone/>
            </a:pPr>
            <a:r>
              <a:rPr lang="en" sz="1500">
                <a:latin typeface="Ubuntu"/>
                <a:ea typeface="Ubuntu"/>
                <a:cs typeface="Ubuntu"/>
                <a:sym typeface="Ubuntu"/>
              </a:rPr>
              <a:t>I2P is rather similar to TOR but with a twist. </a:t>
            </a:r>
          </a:p>
          <a:p>
            <a:pPr lvl="0" rtl="0">
              <a:spcBef>
                <a:spcPts val="0"/>
              </a:spcBef>
              <a:spcAft>
                <a:spcPts val="0"/>
              </a:spcAft>
              <a:buNone/>
            </a:pPr>
            <a:r>
              <a:rPr lang="en" sz="1500">
                <a:latin typeface="Ubuntu"/>
                <a:ea typeface="Ubuntu"/>
                <a:cs typeface="Ubuntu"/>
                <a:sym typeface="Ubuntu"/>
              </a:rPr>
              <a:t>TOR as a “bonus” function allows you to visit</a:t>
            </a:r>
          </a:p>
          <a:p>
            <a:pPr lvl="0" rtl="0">
              <a:spcBef>
                <a:spcPts val="0"/>
              </a:spcBef>
              <a:spcAft>
                <a:spcPts val="0"/>
              </a:spcAft>
              <a:buNone/>
            </a:pPr>
            <a:r>
              <a:rPr lang="en" sz="1500">
                <a:latin typeface="Ubuntu"/>
                <a:ea typeface="Ubuntu"/>
                <a:cs typeface="Ubuntu"/>
                <a:sym typeface="Ubuntu"/>
              </a:rPr>
              <a:t>.onion sites. These are sites with the domain</a:t>
            </a:r>
          </a:p>
          <a:p>
            <a:pPr lvl="0" rtl="0">
              <a:spcBef>
                <a:spcPts val="0"/>
              </a:spcBef>
              <a:spcAft>
                <a:spcPts val="0"/>
              </a:spcAft>
              <a:buNone/>
            </a:pPr>
            <a:r>
              <a:rPr lang="en" sz="1500">
                <a:latin typeface="Ubuntu"/>
                <a:ea typeface="Ubuntu"/>
                <a:cs typeface="Ubuntu"/>
                <a:sym typeface="Ubuntu"/>
              </a:rPr>
              <a:t>like this “testwffiokotmas.onion”. I2P does the</a:t>
            </a:r>
          </a:p>
          <a:p>
            <a:pPr lvl="0" rtl="0">
              <a:spcBef>
                <a:spcPts val="0"/>
              </a:spcBef>
              <a:spcAft>
                <a:spcPts val="0"/>
              </a:spcAft>
              <a:buNone/>
            </a:pPr>
            <a:r>
              <a:rPr lang="en" sz="1500">
                <a:latin typeface="Ubuntu"/>
                <a:ea typeface="Ubuntu"/>
                <a:cs typeface="Ubuntu"/>
                <a:sym typeface="Ubuntu"/>
              </a:rPr>
              <a:t>same thing but access to .i2p domains only. The</a:t>
            </a:r>
          </a:p>
          <a:p>
            <a:pPr lvl="0" rtl="0">
              <a:spcBef>
                <a:spcPts val="0"/>
              </a:spcBef>
              <a:spcAft>
                <a:spcPts val="0"/>
              </a:spcAft>
              <a:buNone/>
            </a:pPr>
            <a:r>
              <a:rPr lang="en" sz="1500">
                <a:latin typeface="Ubuntu"/>
                <a:ea typeface="Ubuntu"/>
                <a:cs typeface="Ubuntu"/>
                <a:sym typeface="Ubuntu"/>
              </a:rPr>
              <a:t>Purpose of I2P is to grant you a secure gateway</a:t>
            </a:r>
          </a:p>
          <a:p>
            <a:pPr lvl="0" rtl="0">
              <a:spcBef>
                <a:spcPts val="0"/>
              </a:spcBef>
              <a:spcAft>
                <a:spcPts val="0"/>
              </a:spcAft>
              <a:buNone/>
            </a:pPr>
            <a:r>
              <a:rPr lang="en" sz="1500">
                <a:latin typeface="Ubuntu"/>
                <a:ea typeface="Ubuntu"/>
                <a:cs typeface="Ubuntu"/>
                <a:sym typeface="Ubuntu"/>
              </a:rPr>
              <a:t>to just its own library of sites like test.i2p for</a:t>
            </a:r>
          </a:p>
          <a:p>
            <a:pPr lvl="0" rtl="0">
              <a:spcBef>
                <a:spcPts val="0"/>
              </a:spcBef>
              <a:spcAft>
                <a:spcPts val="0"/>
              </a:spcAft>
              <a:buNone/>
            </a:pPr>
            <a:r>
              <a:rPr lang="en" sz="1500">
                <a:latin typeface="Ubuntu"/>
                <a:ea typeface="Ubuntu"/>
                <a:cs typeface="Ubuntu"/>
                <a:sym typeface="Ubuntu"/>
              </a:rPr>
              <a:t>Markets, chatrooms, etc. TOR allows both </a:t>
            </a:r>
          </a:p>
          <a:p>
            <a:pPr lvl="0" rtl="0">
              <a:spcBef>
                <a:spcPts val="0"/>
              </a:spcBef>
              <a:spcAft>
                <a:spcPts val="0"/>
              </a:spcAft>
              <a:buNone/>
            </a:pPr>
            <a:r>
              <a:rPr lang="en" sz="1500">
                <a:latin typeface="Ubuntu"/>
                <a:ea typeface="Ubuntu"/>
                <a:cs typeface="Ubuntu"/>
                <a:sym typeface="Ubuntu"/>
              </a:rPr>
              <a:t>regular sites (.com .net)  and .onion sites.</a:t>
            </a:r>
          </a:p>
          <a:p>
            <a:pPr lvl="0">
              <a:spcBef>
                <a:spcPts val="0"/>
              </a:spcBef>
              <a:spcAft>
                <a:spcPts val="0"/>
              </a:spcAft>
              <a:buNone/>
            </a:pPr>
            <a:r>
              <a:rPr lang="en" sz="1500">
                <a:solidFill>
                  <a:srgbClr val="FF00FF"/>
                </a:solidFill>
                <a:latin typeface="Ubuntu"/>
                <a:ea typeface="Ubuntu"/>
                <a:cs typeface="Ubuntu"/>
                <a:sym typeface="Ubuntu"/>
              </a:rPr>
              <a:t>This is your gateway to the spooky “darknet”</a:t>
            </a:r>
          </a:p>
        </p:txBody>
      </p:sp>
      <p:pic>
        <p:nvPicPr>
          <p:cNvPr descr="Image result for i2P diagram" id="173" name="Shape 173"/>
          <p:cNvPicPr preferRelativeResize="0"/>
          <p:nvPr/>
        </p:nvPicPr>
        <p:blipFill>
          <a:blip r:embed="rId3">
            <a:alphaModFix/>
          </a:blip>
          <a:stretch>
            <a:fillRect/>
          </a:stretch>
        </p:blipFill>
        <p:spPr>
          <a:xfrm>
            <a:off x="4520925" y="1755005"/>
            <a:ext cx="4505851" cy="3388495"/>
          </a:xfrm>
          <a:prstGeom prst="rect">
            <a:avLst/>
          </a:prstGeom>
          <a:noFill/>
          <a:ln>
            <a:noFill/>
          </a:ln>
        </p:spPr>
      </p:pic>
      <p:pic>
        <p:nvPicPr>
          <p:cNvPr descr="Image result for I2P logo" id="174" name="Shape 174"/>
          <p:cNvPicPr preferRelativeResize="0"/>
          <p:nvPr/>
        </p:nvPicPr>
        <p:blipFill>
          <a:blip r:embed="rId4">
            <a:alphaModFix/>
          </a:blip>
          <a:stretch>
            <a:fillRect/>
          </a:stretch>
        </p:blipFill>
        <p:spPr>
          <a:xfrm>
            <a:off x="2943475" y="362088"/>
            <a:ext cx="6083299" cy="1272036"/>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8" name="Shape 178"/>
        <p:cNvGrpSpPr/>
        <p:nvPr/>
      </p:nvGrpSpPr>
      <p:grpSpPr>
        <a:xfrm>
          <a:off x="0" y="0"/>
          <a:ext cx="0" cy="0"/>
          <a:chOff x="0" y="0"/>
          <a:chExt cx="0" cy="0"/>
        </a:xfrm>
      </p:grpSpPr>
      <p:sp>
        <p:nvSpPr>
          <p:cNvPr id="179" name="Shape 179"/>
          <p:cNvSpPr txBox="1"/>
          <p:nvPr>
            <p:ph type="title"/>
          </p:nvPr>
        </p:nvSpPr>
        <p:spPr>
          <a:xfrm>
            <a:off x="324475" y="148225"/>
            <a:ext cx="6645300" cy="1373700"/>
          </a:xfrm>
          <a:prstGeom prst="rect">
            <a:avLst/>
          </a:prstGeom>
        </p:spPr>
        <p:txBody>
          <a:bodyPr anchorCtr="0" anchor="b" bIns="91425" lIns="91425" rIns="91425" wrap="square" tIns="91425">
            <a:noAutofit/>
          </a:bodyPr>
          <a:lstStyle/>
          <a:p>
            <a:pPr lvl="0">
              <a:spcBef>
                <a:spcPts val="0"/>
              </a:spcBef>
              <a:buNone/>
            </a:pPr>
            <a:r>
              <a:rPr lang="en">
                <a:latin typeface="Ubuntu"/>
                <a:ea typeface="Ubuntu"/>
                <a:cs typeface="Ubuntu"/>
                <a:sym typeface="Ubuntu"/>
              </a:rPr>
              <a:t>Using BTC as a Payment</a:t>
            </a:r>
          </a:p>
        </p:txBody>
      </p:sp>
      <p:sp>
        <p:nvSpPr>
          <p:cNvPr id="180" name="Shape 180"/>
          <p:cNvSpPr txBox="1"/>
          <p:nvPr>
            <p:ph idx="1" type="body"/>
          </p:nvPr>
        </p:nvSpPr>
        <p:spPr>
          <a:xfrm>
            <a:off x="324475" y="1920450"/>
            <a:ext cx="8494800" cy="2704200"/>
          </a:xfrm>
          <a:prstGeom prst="rect">
            <a:avLst/>
          </a:prstGeom>
        </p:spPr>
        <p:txBody>
          <a:bodyPr anchorCtr="0" anchor="t" bIns="91425" lIns="91425" rIns="91425" wrap="square" tIns="91425">
            <a:noAutofit/>
          </a:bodyPr>
          <a:lstStyle/>
          <a:p>
            <a:pPr lvl="0">
              <a:spcBef>
                <a:spcPts val="0"/>
              </a:spcBef>
              <a:buNone/>
            </a:pPr>
            <a:r>
              <a:rPr lang="en" sz="1500">
                <a:latin typeface="Ubuntu"/>
                <a:ea typeface="Ubuntu"/>
                <a:cs typeface="Ubuntu"/>
                <a:sym typeface="Ubuntu"/>
              </a:rPr>
              <a:t>Bitcoin is a powerful tool to use. Making payments online has always been a hassle. Using your credit card is always risky when it comes to online shopping. Paypal requires too much information to make it functional for you. Prepaid cards are annoying to transfer if let’s say you want it for something else. Bitcoin is your </a:t>
            </a:r>
            <a:r>
              <a:rPr b="1" lang="en" sz="1500">
                <a:solidFill>
                  <a:srgbClr val="00FF00"/>
                </a:solidFill>
                <a:latin typeface="Ubuntu"/>
                <a:ea typeface="Ubuntu"/>
                <a:cs typeface="Ubuntu"/>
                <a:sym typeface="Ubuntu"/>
              </a:rPr>
              <a:t>solution</a:t>
            </a:r>
            <a:r>
              <a:rPr lang="en" sz="1500">
                <a:latin typeface="Ubuntu"/>
                <a:ea typeface="Ubuntu"/>
                <a:cs typeface="Ubuntu"/>
                <a:sym typeface="Ubuntu"/>
              </a:rPr>
              <a:t>.</a:t>
            </a:r>
          </a:p>
          <a:p>
            <a:pPr lvl="0">
              <a:spcBef>
                <a:spcPts val="0"/>
              </a:spcBef>
              <a:buNone/>
            </a:pPr>
            <a:r>
              <a:rPr lang="en" sz="1500">
                <a:latin typeface="Ubuntu"/>
                <a:ea typeface="Ubuntu"/>
                <a:cs typeface="Ubuntu"/>
                <a:sym typeface="Ubuntu"/>
              </a:rPr>
              <a:t>Bitcoin lives off of Blockchain (</a:t>
            </a:r>
            <a:r>
              <a:rPr lang="en" sz="1500">
                <a:solidFill>
                  <a:srgbClr val="0000FF"/>
                </a:solidFill>
                <a:latin typeface="Ubuntu"/>
                <a:ea typeface="Ubuntu"/>
                <a:cs typeface="Ubuntu"/>
                <a:sym typeface="Ubuntu"/>
              </a:rPr>
              <a:t>blockchain.info</a:t>
            </a:r>
            <a:r>
              <a:rPr lang="en" sz="1500">
                <a:latin typeface="Ubuntu"/>
                <a:ea typeface="Ubuntu"/>
                <a:cs typeface="Ubuntu"/>
                <a:sym typeface="Ubuntu"/>
              </a:rPr>
              <a:t>). It is “cryptocurrency”: a type of currency backed by algorithms and mathematical proportions thus it cannot be hacked, it cannot be replicated.</a:t>
            </a:r>
          </a:p>
          <a:p>
            <a:pPr lvl="0">
              <a:spcBef>
                <a:spcPts val="0"/>
              </a:spcBef>
              <a:spcAft>
                <a:spcPts val="0"/>
              </a:spcAft>
              <a:buNone/>
            </a:pPr>
            <a:r>
              <a:rPr lang="en" sz="1500">
                <a:latin typeface="Ubuntu"/>
                <a:ea typeface="Ubuntu"/>
                <a:cs typeface="Ubuntu"/>
                <a:sym typeface="Ubuntu"/>
              </a:rPr>
              <a:t>It has value, and its every increasing! (current rate: 1BTC ~ $ 920 USD)</a:t>
            </a:r>
          </a:p>
          <a:p>
            <a:pPr lvl="0">
              <a:spcBef>
                <a:spcPts val="0"/>
              </a:spcBef>
              <a:spcAft>
                <a:spcPts val="0"/>
              </a:spcAft>
              <a:buNone/>
            </a:pPr>
            <a:r>
              <a:rPr lang="en" sz="1500">
                <a:latin typeface="Ubuntu"/>
                <a:ea typeface="Ubuntu"/>
                <a:cs typeface="Ubuntu"/>
                <a:sym typeface="Ubuntu"/>
              </a:rPr>
              <a:t>The best part about bitcoin is that it’s private, granting you anonymity on what you buy. There are no names, SSN, etc. required to use bitcoin. Not even an email (depending on your wallet).</a:t>
            </a:r>
          </a:p>
        </p:txBody>
      </p:sp>
      <p:pic>
        <p:nvPicPr>
          <p:cNvPr descr="Related image" id="181" name="Shape 181"/>
          <p:cNvPicPr preferRelativeResize="0"/>
          <p:nvPr/>
        </p:nvPicPr>
        <p:blipFill>
          <a:blip r:embed="rId3">
            <a:alphaModFix/>
          </a:blip>
          <a:stretch>
            <a:fillRect/>
          </a:stretch>
        </p:blipFill>
        <p:spPr>
          <a:xfrm>
            <a:off x="8257900" y="481363"/>
            <a:ext cx="707426" cy="707426"/>
          </a:xfrm>
          <a:prstGeom prst="rect">
            <a:avLst/>
          </a:prstGeom>
          <a:noFill/>
          <a:ln>
            <a:noFill/>
          </a:ln>
        </p:spPr>
      </p:pic>
      <p:pic>
        <p:nvPicPr>
          <p:cNvPr descr="Image result for litcoin icon" id="182" name="Shape 182"/>
          <p:cNvPicPr preferRelativeResize="0"/>
          <p:nvPr/>
        </p:nvPicPr>
        <p:blipFill>
          <a:blip r:embed="rId4">
            <a:alphaModFix/>
          </a:blip>
          <a:stretch>
            <a:fillRect/>
          </a:stretch>
        </p:blipFill>
        <p:spPr>
          <a:xfrm>
            <a:off x="7261875" y="337097"/>
            <a:ext cx="996025" cy="995975"/>
          </a:xfrm>
          <a:prstGeom prst="rect">
            <a:avLst/>
          </a:prstGeom>
          <a:noFill/>
          <a:ln>
            <a:noFill/>
          </a:ln>
        </p:spPr>
      </p:pic>
      <p:pic>
        <p:nvPicPr>
          <p:cNvPr descr="Related image" id="183" name="Shape 183"/>
          <p:cNvPicPr preferRelativeResize="0"/>
          <p:nvPr/>
        </p:nvPicPr>
        <p:blipFill>
          <a:blip r:embed="rId5">
            <a:alphaModFix/>
          </a:blip>
          <a:stretch>
            <a:fillRect/>
          </a:stretch>
        </p:blipFill>
        <p:spPr>
          <a:xfrm>
            <a:off x="6093975" y="251138"/>
            <a:ext cx="1167900" cy="1167900"/>
          </a:xfrm>
          <a:prstGeom prst="rect">
            <a:avLst/>
          </a:prstGeom>
          <a:noFill/>
          <a:ln>
            <a:noFill/>
          </a:ln>
        </p:spPr>
      </p:pic>
      <p:pic>
        <p:nvPicPr>
          <p:cNvPr descr="Image result for dogecoin icon" id="184" name="Shape 184"/>
          <p:cNvPicPr preferRelativeResize="0"/>
          <p:nvPr/>
        </p:nvPicPr>
        <p:blipFill>
          <a:blip r:embed="rId6">
            <a:alphaModFix/>
          </a:blip>
          <a:stretch>
            <a:fillRect/>
          </a:stretch>
        </p:blipFill>
        <p:spPr>
          <a:xfrm>
            <a:off x="4882775" y="229500"/>
            <a:ext cx="1211200" cy="12112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8" name="Shape 188"/>
        <p:cNvGrpSpPr/>
        <p:nvPr/>
      </p:nvGrpSpPr>
      <p:grpSpPr>
        <a:xfrm>
          <a:off x="0" y="0"/>
          <a:ext cx="0" cy="0"/>
          <a:chOff x="0" y="0"/>
          <a:chExt cx="0" cy="0"/>
        </a:xfrm>
      </p:grpSpPr>
      <p:sp>
        <p:nvSpPr>
          <p:cNvPr id="189" name="Shape 189"/>
          <p:cNvSpPr txBox="1"/>
          <p:nvPr>
            <p:ph type="title"/>
          </p:nvPr>
        </p:nvSpPr>
        <p:spPr>
          <a:xfrm>
            <a:off x="324475" y="148225"/>
            <a:ext cx="3559500" cy="1373700"/>
          </a:xfrm>
          <a:prstGeom prst="rect">
            <a:avLst/>
          </a:prstGeom>
        </p:spPr>
        <p:txBody>
          <a:bodyPr anchorCtr="0" anchor="b" bIns="91425" lIns="91425" rIns="91425" wrap="square" tIns="91425">
            <a:noAutofit/>
          </a:bodyPr>
          <a:lstStyle/>
          <a:p>
            <a:pPr lvl="0">
              <a:spcBef>
                <a:spcPts val="0"/>
              </a:spcBef>
              <a:buNone/>
            </a:pPr>
            <a:r>
              <a:rPr lang="en">
                <a:latin typeface="Ubuntu"/>
                <a:ea typeface="Ubuntu"/>
                <a:cs typeface="Ubuntu"/>
                <a:sym typeface="Ubuntu"/>
              </a:rPr>
              <a:t>OTR &amp; XMPP</a:t>
            </a:r>
          </a:p>
        </p:txBody>
      </p:sp>
      <p:sp>
        <p:nvSpPr>
          <p:cNvPr id="190" name="Shape 190"/>
          <p:cNvSpPr txBox="1"/>
          <p:nvPr>
            <p:ph idx="1" type="body"/>
          </p:nvPr>
        </p:nvSpPr>
        <p:spPr>
          <a:xfrm>
            <a:off x="324475" y="1920450"/>
            <a:ext cx="8494800" cy="2704200"/>
          </a:xfrm>
          <a:prstGeom prst="rect">
            <a:avLst/>
          </a:prstGeom>
        </p:spPr>
        <p:txBody>
          <a:bodyPr anchorCtr="0" anchor="t" bIns="91425" lIns="91425" rIns="91425" wrap="square" tIns="91425">
            <a:noAutofit/>
          </a:bodyPr>
          <a:lstStyle/>
          <a:p>
            <a:pPr lvl="0" rtl="0">
              <a:spcBef>
                <a:spcPts val="0"/>
              </a:spcBef>
              <a:spcAft>
                <a:spcPts val="0"/>
              </a:spcAft>
              <a:buNone/>
            </a:pPr>
            <a:r>
              <a:rPr b="1" lang="en" sz="1500">
                <a:latin typeface="Ubuntu"/>
                <a:ea typeface="Ubuntu"/>
                <a:cs typeface="Ubuntu"/>
                <a:sym typeface="Ubuntu"/>
              </a:rPr>
              <a:t>XMPP </a:t>
            </a:r>
            <a:r>
              <a:rPr lang="en" sz="1500">
                <a:latin typeface="Ubuntu"/>
                <a:ea typeface="Ubuntu"/>
                <a:cs typeface="Ubuntu"/>
                <a:sym typeface="Ubuntu"/>
              </a:rPr>
              <a:t>is a protocol intended for IM or</a:t>
            </a:r>
          </a:p>
          <a:p>
            <a:pPr lvl="0" rtl="0">
              <a:spcBef>
                <a:spcPts val="0"/>
              </a:spcBef>
              <a:spcAft>
                <a:spcPts val="0"/>
              </a:spcAft>
              <a:buNone/>
            </a:pPr>
            <a:r>
              <a:rPr lang="en" sz="1500">
                <a:latin typeface="Ubuntu"/>
                <a:ea typeface="Ubuntu"/>
                <a:cs typeface="Ubuntu"/>
                <a:sym typeface="Ubuntu"/>
              </a:rPr>
              <a:t>Instant Messaging. It is used widely  among</a:t>
            </a:r>
          </a:p>
          <a:p>
            <a:pPr lvl="0" rtl="0">
              <a:spcBef>
                <a:spcPts val="0"/>
              </a:spcBef>
              <a:spcAft>
                <a:spcPts val="0"/>
              </a:spcAft>
              <a:buNone/>
            </a:pPr>
            <a:r>
              <a:rPr lang="en" sz="1500">
                <a:latin typeface="Ubuntu"/>
                <a:ea typeface="Ubuntu"/>
                <a:cs typeface="Ubuntu"/>
                <a:sym typeface="Ubuntu"/>
              </a:rPr>
              <a:t>many people and has been around since ‘99.</a:t>
            </a:r>
          </a:p>
          <a:p>
            <a:pPr lvl="0" rtl="0">
              <a:spcBef>
                <a:spcPts val="0"/>
              </a:spcBef>
              <a:spcAft>
                <a:spcPts val="0"/>
              </a:spcAft>
              <a:buNone/>
            </a:pPr>
            <a:r>
              <a:rPr lang="en" sz="1500">
                <a:latin typeface="Ubuntu"/>
                <a:ea typeface="Ubuntu"/>
                <a:cs typeface="Ubuntu"/>
                <a:sym typeface="Ubuntu"/>
              </a:rPr>
              <a:t>(It used to be known originally as Jabber)</a:t>
            </a:r>
          </a:p>
          <a:p>
            <a:pPr lvl="0" rtl="0">
              <a:spcBef>
                <a:spcPts val="0"/>
              </a:spcBef>
              <a:spcAft>
                <a:spcPts val="0"/>
              </a:spcAft>
              <a:buNone/>
            </a:pPr>
            <a:r>
              <a:rPr b="1" lang="en" sz="1500">
                <a:latin typeface="Ubuntu"/>
                <a:ea typeface="Ubuntu"/>
                <a:cs typeface="Ubuntu"/>
                <a:sym typeface="Ubuntu"/>
              </a:rPr>
              <a:t>OTR</a:t>
            </a:r>
            <a:r>
              <a:rPr lang="en" sz="1500">
                <a:latin typeface="Ubuntu"/>
                <a:ea typeface="Ubuntu"/>
                <a:cs typeface="Ubuntu"/>
                <a:sym typeface="Ubuntu"/>
              </a:rPr>
              <a:t> stands for “off the record” and basically</a:t>
            </a:r>
          </a:p>
          <a:p>
            <a:pPr lvl="0" rtl="0">
              <a:spcBef>
                <a:spcPts val="0"/>
              </a:spcBef>
              <a:spcAft>
                <a:spcPts val="0"/>
              </a:spcAft>
              <a:buNone/>
            </a:pPr>
            <a:r>
              <a:rPr lang="en" sz="1500">
                <a:latin typeface="Ubuntu"/>
                <a:ea typeface="Ubuntu"/>
                <a:cs typeface="Ubuntu"/>
                <a:sym typeface="Ubuntu"/>
              </a:rPr>
              <a:t>encrypts your conversation (end-to-end) so</a:t>
            </a:r>
          </a:p>
          <a:p>
            <a:pPr lvl="0" rtl="0">
              <a:spcBef>
                <a:spcPts val="0"/>
              </a:spcBef>
              <a:spcAft>
                <a:spcPts val="0"/>
              </a:spcAft>
              <a:buNone/>
            </a:pPr>
            <a:r>
              <a:rPr lang="en" sz="1500">
                <a:latin typeface="Ubuntu"/>
                <a:ea typeface="Ubuntu"/>
                <a:cs typeface="Ubuntu"/>
                <a:sym typeface="Ubuntu"/>
              </a:rPr>
              <a:t>That your network provider, government,</a:t>
            </a:r>
          </a:p>
          <a:p>
            <a:pPr lvl="0" rtl="0">
              <a:spcBef>
                <a:spcPts val="0"/>
              </a:spcBef>
              <a:spcAft>
                <a:spcPts val="0"/>
              </a:spcAft>
              <a:buNone/>
            </a:pPr>
            <a:r>
              <a:rPr lang="en" sz="1500">
                <a:latin typeface="Ubuntu"/>
                <a:ea typeface="Ubuntu"/>
                <a:cs typeface="Ubuntu"/>
                <a:sym typeface="Ubuntu"/>
              </a:rPr>
              <a:t>not even your XMPP provider (like riseup.net)</a:t>
            </a:r>
          </a:p>
          <a:p>
            <a:pPr lvl="0" rtl="0">
              <a:spcBef>
                <a:spcPts val="0"/>
              </a:spcBef>
              <a:spcAft>
                <a:spcPts val="0"/>
              </a:spcAft>
              <a:buNone/>
            </a:pPr>
            <a:r>
              <a:rPr lang="en" sz="1500">
                <a:latin typeface="Ubuntu"/>
                <a:ea typeface="Ubuntu"/>
                <a:cs typeface="Ubuntu"/>
                <a:sym typeface="Ubuntu"/>
              </a:rPr>
              <a:t>can see what you’re saying.</a:t>
            </a:r>
          </a:p>
          <a:p>
            <a:pPr lvl="0" rtl="0">
              <a:spcBef>
                <a:spcPts val="0"/>
              </a:spcBef>
              <a:spcAft>
                <a:spcPts val="0"/>
              </a:spcAft>
              <a:buNone/>
            </a:pPr>
            <a:r>
              <a:t/>
            </a:r>
            <a:endParaRPr sz="1500">
              <a:latin typeface="Ubuntu"/>
              <a:ea typeface="Ubuntu"/>
              <a:cs typeface="Ubuntu"/>
              <a:sym typeface="Ubuntu"/>
            </a:endParaRPr>
          </a:p>
          <a:p>
            <a:pPr lvl="0">
              <a:spcBef>
                <a:spcPts val="0"/>
              </a:spcBef>
              <a:spcAft>
                <a:spcPts val="0"/>
              </a:spcAft>
              <a:buNone/>
            </a:pPr>
            <a:r>
              <a:rPr lang="en" sz="1500">
                <a:latin typeface="Ubuntu"/>
                <a:ea typeface="Ubuntu"/>
                <a:cs typeface="Ubuntu"/>
                <a:sym typeface="Ubuntu"/>
              </a:rPr>
              <a:t>Download: </a:t>
            </a:r>
            <a:r>
              <a:rPr lang="en" sz="1500">
                <a:solidFill>
                  <a:srgbClr val="0000FF"/>
                </a:solidFill>
                <a:latin typeface="Ubuntu"/>
                <a:ea typeface="Ubuntu"/>
                <a:cs typeface="Ubuntu"/>
                <a:sym typeface="Ubuntu"/>
              </a:rPr>
              <a:t>otr.cypherpunks.ca</a:t>
            </a:r>
          </a:p>
        </p:txBody>
      </p:sp>
      <p:pic>
        <p:nvPicPr>
          <p:cNvPr descr="Image result for msn icon transparent" id="191" name="Shape 191"/>
          <p:cNvPicPr preferRelativeResize="0"/>
          <p:nvPr/>
        </p:nvPicPr>
        <p:blipFill>
          <a:blip r:embed="rId3">
            <a:alphaModFix/>
          </a:blip>
          <a:stretch>
            <a:fillRect/>
          </a:stretch>
        </p:blipFill>
        <p:spPr>
          <a:xfrm>
            <a:off x="7537200" y="327887"/>
            <a:ext cx="1014374" cy="1014374"/>
          </a:xfrm>
          <a:prstGeom prst="rect">
            <a:avLst/>
          </a:prstGeom>
          <a:noFill/>
          <a:ln>
            <a:noFill/>
          </a:ln>
        </p:spPr>
      </p:pic>
      <p:pic>
        <p:nvPicPr>
          <p:cNvPr descr="Image result for riseup.net icon" id="192" name="Shape 192"/>
          <p:cNvPicPr preferRelativeResize="0"/>
          <p:nvPr/>
        </p:nvPicPr>
        <p:blipFill>
          <a:blip r:embed="rId4">
            <a:alphaModFix/>
          </a:blip>
          <a:stretch>
            <a:fillRect/>
          </a:stretch>
        </p:blipFill>
        <p:spPr>
          <a:xfrm>
            <a:off x="4089525" y="343861"/>
            <a:ext cx="1327514" cy="1014350"/>
          </a:xfrm>
          <a:prstGeom prst="rect">
            <a:avLst/>
          </a:prstGeom>
          <a:noFill/>
          <a:ln>
            <a:noFill/>
          </a:ln>
        </p:spPr>
      </p:pic>
      <p:pic>
        <p:nvPicPr>
          <p:cNvPr descr="Image result for OTR icon" id="193" name="Shape 193"/>
          <p:cNvPicPr preferRelativeResize="0"/>
          <p:nvPr/>
        </p:nvPicPr>
        <p:blipFill>
          <a:blip r:embed="rId5">
            <a:alphaModFix/>
          </a:blip>
          <a:stretch>
            <a:fillRect/>
          </a:stretch>
        </p:blipFill>
        <p:spPr>
          <a:xfrm>
            <a:off x="4411800" y="1920450"/>
            <a:ext cx="4497415" cy="2704200"/>
          </a:xfrm>
          <a:prstGeom prst="rect">
            <a:avLst/>
          </a:prstGeom>
          <a:noFill/>
          <a:ln>
            <a:noFill/>
          </a:ln>
        </p:spPr>
      </p:pic>
      <p:pic>
        <p:nvPicPr>
          <p:cNvPr descr="Image result for AIM icon" id="194" name="Shape 194"/>
          <p:cNvPicPr preferRelativeResize="0"/>
          <p:nvPr/>
        </p:nvPicPr>
        <p:blipFill>
          <a:blip r:embed="rId6">
            <a:alphaModFix/>
          </a:blip>
          <a:stretch>
            <a:fillRect/>
          </a:stretch>
        </p:blipFill>
        <p:spPr>
          <a:xfrm>
            <a:off x="6409725" y="343838"/>
            <a:ext cx="1014374" cy="1014374"/>
          </a:xfrm>
          <a:prstGeom prst="rect">
            <a:avLst/>
          </a:prstGeom>
          <a:noFill/>
          <a:ln>
            <a:noFill/>
          </a:ln>
        </p:spPr>
      </p:pic>
      <p:pic>
        <p:nvPicPr>
          <p:cNvPr descr="Image result for Jabber icon" id="195" name="Shape 195"/>
          <p:cNvPicPr preferRelativeResize="0"/>
          <p:nvPr/>
        </p:nvPicPr>
        <p:blipFill>
          <a:blip r:embed="rId7">
            <a:alphaModFix/>
          </a:blip>
          <a:stretch>
            <a:fillRect/>
          </a:stretch>
        </p:blipFill>
        <p:spPr>
          <a:xfrm>
            <a:off x="5473600" y="383291"/>
            <a:ext cx="879575" cy="903559"/>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9" name="Shape 199"/>
        <p:cNvGrpSpPr/>
        <p:nvPr/>
      </p:nvGrpSpPr>
      <p:grpSpPr>
        <a:xfrm>
          <a:off x="0" y="0"/>
          <a:ext cx="0" cy="0"/>
          <a:chOff x="0" y="0"/>
          <a:chExt cx="0" cy="0"/>
        </a:xfrm>
      </p:grpSpPr>
      <p:sp>
        <p:nvSpPr>
          <p:cNvPr id="200" name="Shape 200"/>
          <p:cNvSpPr txBox="1"/>
          <p:nvPr>
            <p:ph type="title"/>
          </p:nvPr>
        </p:nvSpPr>
        <p:spPr>
          <a:xfrm>
            <a:off x="324475" y="148225"/>
            <a:ext cx="4666200" cy="1373700"/>
          </a:xfrm>
          <a:prstGeom prst="rect">
            <a:avLst/>
          </a:prstGeom>
        </p:spPr>
        <p:txBody>
          <a:bodyPr anchorCtr="0" anchor="b" bIns="91425" lIns="91425" rIns="91425" wrap="square" tIns="91425">
            <a:noAutofit/>
          </a:bodyPr>
          <a:lstStyle/>
          <a:p>
            <a:pPr lvl="0">
              <a:spcBef>
                <a:spcPts val="0"/>
              </a:spcBef>
              <a:buNone/>
            </a:pPr>
            <a:r>
              <a:rPr lang="en">
                <a:latin typeface="Ubuntu"/>
                <a:ea typeface="Ubuntu"/>
                <a:cs typeface="Ubuntu"/>
                <a:sym typeface="Ubuntu"/>
              </a:rPr>
              <a:t>Secure Email Providers</a:t>
            </a:r>
          </a:p>
        </p:txBody>
      </p:sp>
      <p:sp>
        <p:nvSpPr>
          <p:cNvPr id="201" name="Shape 201"/>
          <p:cNvSpPr txBox="1"/>
          <p:nvPr>
            <p:ph idx="1" type="body"/>
          </p:nvPr>
        </p:nvSpPr>
        <p:spPr>
          <a:xfrm>
            <a:off x="324600" y="1844450"/>
            <a:ext cx="8494800" cy="2849100"/>
          </a:xfrm>
          <a:prstGeom prst="rect">
            <a:avLst/>
          </a:prstGeom>
        </p:spPr>
        <p:txBody>
          <a:bodyPr anchorCtr="0" anchor="t" bIns="91425" lIns="91425" rIns="91425" wrap="square" tIns="91425">
            <a:noAutofit/>
          </a:bodyPr>
          <a:lstStyle/>
          <a:p>
            <a:pPr lvl="0">
              <a:spcBef>
                <a:spcPts val="0"/>
              </a:spcBef>
              <a:buNone/>
            </a:pPr>
            <a:r>
              <a:rPr lang="en" sz="1500">
                <a:solidFill>
                  <a:srgbClr val="432D2D"/>
                </a:solidFill>
                <a:latin typeface="Ubuntu"/>
                <a:ea typeface="Ubuntu"/>
                <a:cs typeface="Ubuntu"/>
                <a:sym typeface="Ubuntu"/>
              </a:rPr>
              <a:t>Your email account is probably the most important entity that compiles as a part of your internet identity. Everything (mostly) is connected to your email and if it is ever compromised, the perpetrator has access to everything. Your social media, bank, medical, etc. accounts.</a:t>
            </a:r>
          </a:p>
          <a:p>
            <a:pPr lvl="0">
              <a:spcBef>
                <a:spcPts val="0"/>
              </a:spcBef>
              <a:buNone/>
            </a:pPr>
            <a:r>
              <a:rPr lang="en" sz="1500">
                <a:solidFill>
                  <a:srgbClr val="432D2D"/>
                </a:solidFill>
                <a:latin typeface="Ubuntu"/>
                <a:ea typeface="Ubuntu"/>
                <a:cs typeface="Ubuntu"/>
                <a:sym typeface="Ubuntu"/>
              </a:rPr>
              <a:t>Keeping a secure email provider is important. Companies like google who provided gmail is good enough but not bulletproof when it comes to law enforcement / government requests.</a:t>
            </a:r>
          </a:p>
          <a:p>
            <a:pPr lvl="0">
              <a:spcBef>
                <a:spcPts val="0"/>
              </a:spcBef>
              <a:buNone/>
            </a:pPr>
            <a:r>
              <a:rPr lang="en" sz="1500">
                <a:solidFill>
                  <a:srgbClr val="432D2D"/>
                </a:solidFill>
                <a:latin typeface="Ubuntu"/>
                <a:ea typeface="Ubuntu"/>
                <a:cs typeface="Ubuntu"/>
                <a:sym typeface="Ubuntu"/>
              </a:rPr>
              <a:t>ProtonMail is the world’s leading platform when it comes to security. It encrypts your emails thus making it completely useless for those who do not have the decryption key. Nobody can hack or decypher your account not even the developers.</a:t>
            </a:r>
          </a:p>
          <a:p>
            <a:pPr lvl="0">
              <a:spcBef>
                <a:spcPts val="0"/>
              </a:spcBef>
              <a:buNone/>
            </a:pPr>
            <a:r>
              <a:rPr lang="en" sz="1500">
                <a:solidFill>
                  <a:srgbClr val="432D2D"/>
                </a:solidFill>
                <a:latin typeface="Ubuntu"/>
                <a:ea typeface="Ubuntu"/>
                <a:cs typeface="Ubuntu"/>
                <a:sym typeface="Ubuntu"/>
              </a:rPr>
              <a:t>Go grab an account here: </a:t>
            </a:r>
            <a:r>
              <a:rPr lang="en" sz="1500">
                <a:solidFill>
                  <a:srgbClr val="0000FF"/>
                </a:solidFill>
                <a:latin typeface="Ubuntu"/>
                <a:ea typeface="Ubuntu"/>
                <a:cs typeface="Ubuntu"/>
                <a:sym typeface="Ubuntu"/>
              </a:rPr>
              <a:t>Protonmail.com</a:t>
            </a:r>
          </a:p>
        </p:txBody>
      </p:sp>
      <p:pic>
        <p:nvPicPr>
          <p:cNvPr descr="Image result for thunderbird icon png" id="202" name="Shape 202"/>
          <p:cNvPicPr preferRelativeResize="0"/>
          <p:nvPr/>
        </p:nvPicPr>
        <p:blipFill>
          <a:blip r:embed="rId3">
            <a:alphaModFix/>
          </a:blip>
          <a:stretch>
            <a:fillRect/>
          </a:stretch>
        </p:blipFill>
        <p:spPr>
          <a:xfrm>
            <a:off x="7677975" y="274525"/>
            <a:ext cx="1247400" cy="1247400"/>
          </a:xfrm>
          <a:prstGeom prst="rect">
            <a:avLst/>
          </a:prstGeom>
          <a:noFill/>
          <a:ln>
            <a:noFill/>
          </a:ln>
        </p:spPr>
      </p:pic>
      <p:pic>
        <p:nvPicPr>
          <p:cNvPr descr="Related image" id="203" name="Shape 203"/>
          <p:cNvPicPr preferRelativeResize="0"/>
          <p:nvPr/>
        </p:nvPicPr>
        <p:blipFill>
          <a:blip r:embed="rId4">
            <a:alphaModFix/>
          </a:blip>
          <a:stretch>
            <a:fillRect/>
          </a:stretch>
        </p:blipFill>
        <p:spPr>
          <a:xfrm>
            <a:off x="6271625" y="240975"/>
            <a:ext cx="1280950" cy="1280950"/>
          </a:xfrm>
          <a:prstGeom prst="rect">
            <a:avLst/>
          </a:prstGeom>
          <a:noFill/>
          <a:ln>
            <a:noFill/>
          </a:ln>
        </p:spPr>
      </p:pic>
      <p:pic>
        <p:nvPicPr>
          <p:cNvPr descr="Image result for protonmail icon png" id="204" name="Shape 204"/>
          <p:cNvPicPr preferRelativeResize="0"/>
          <p:nvPr/>
        </p:nvPicPr>
        <p:blipFill>
          <a:blip r:embed="rId5">
            <a:alphaModFix/>
          </a:blip>
          <a:stretch>
            <a:fillRect/>
          </a:stretch>
        </p:blipFill>
        <p:spPr>
          <a:xfrm>
            <a:off x="731525" y="392313"/>
            <a:ext cx="344175" cy="484750"/>
          </a:xfrm>
          <a:prstGeom prst="rect">
            <a:avLst/>
          </a:prstGeom>
          <a:noFill/>
          <a:ln>
            <a:noFill/>
          </a:ln>
        </p:spPr>
      </p:pic>
      <p:pic>
        <p:nvPicPr>
          <p:cNvPr id="205" name="Shape 205"/>
          <p:cNvPicPr preferRelativeResize="0"/>
          <p:nvPr/>
        </p:nvPicPr>
        <p:blipFill>
          <a:blip r:embed="rId6">
            <a:alphaModFix/>
          </a:blip>
          <a:stretch>
            <a:fillRect/>
          </a:stretch>
        </p:blipFill>
        <p:spPr>
          <a:xfrm>
            <a:off x="1216125" y="-152800"/>
            <a:ext cx="2317225" cy="1574975"/>
          </a:xfrm>
          <a:prstGeom prst="rect">
            <a:avLst/>
          </a:prstGeom>
          <a:noFill/>
          <a:ln>
            <a:noFill/>
          </a:ln>
        </p:spPr>
      </p:pic>
      <p:pic>
        <p:nvPicPr>
          <p:cNvPr descr="Image result for yahoo logo" id="206" name="Shape 206"/>
          <p:cNvPicPr preferRelativeResize="0"/>
          <p:nvPr/>
        </p:nvPicPr>
        <p:blipFill>
          <a:blip r:embed="rId7">
            <a:alphaModFix/>
          </a:blip>
          <a:stretch>
            <a:fillRect/>
          </a:stretch>
        </p:blipFill>
        <p:spPr>
          <a:xfrm>
            <a:off x="1846650" y="11000"/>
            <a:ext cx="1247400" cy="1247400"/>
          </a:xfrm>
          <a:prstGeom prst="rect">
            <a:avLst/>
          </a:prstGeom>
          <a:noFill/>
          <a:ln>
            <a:noFill/>
          </a:ln>
        </p:spPr>
      </p:pic>
      <p:pic>
        <p:nvPicPr>
          <p:cNvPr descr="Image result for gmail icon" id="207" name="Shape 207"/>
          <p:cNvPicPr preferRelativeResize="0"/>
          <p:nvPr/>
        </p:nvPicPr>
        <p:blipFill>
          <a:blip r:embed="rId8">
            <a:alphaModFix/>
          </a:blip>
          <a:stretch>
            <a:fillRect/>
          </a:stretch>
        </p:blipFill>
        <p:spPr>
          <a:xfrm>
            <a:off x="4990675" y="310425"/>
            <a:ext cx="1178975" cy="117897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1" name="Shape 211"/>
        <p:cNvGrpSpPr/>
        <p:nvPr/>
      </p:nvGrpSpPr>
      <p:grpSpPr>
        <a:xfrm>
          <a:off x="0" y="0"/>
          <a:ext cx="0" cy="0"/>
          <a:chOff x="0" y="0"/>
          <a:chExt cx="0" cy="0"/>
        </a:xfrm>
      </p:grpSpPr>
      <p:sp>
        <p:nvSpPr>
          <p:cNvPr id="212" name="Shape 212"/>
          <p:cNvSpPr txBox="1"/>
          <p:nvPr>
            <p:ph type="title"/>
          </p:nvPr>
        </p:nvSpPr>
        <p:spPr>
          <a:xfrm>
            <a:off x="324475" y="-99150"/>
            <a:ext cx="3559500" cy="1373700"/>
          </a:xfrm>
          <a:prstGeom prst="rect">
            <a:avLst/>
          </a:prstGeom>
        </p:spPr>
        <p:txBody>
          <a:bodyPr anchorCtr="0" anchor="b" bIns="91425" lIns="91425" rIns="91425" wrap="square" tIns="91425">
            <a:noAutofit/>
          </a:bodyPr>
          <a:lstStyle/>
          <a:p>
            <a:pPr lvl="0">
              <a:spcBef>
                <a:spcPts val="0"/>
              </a:spcBef>
              <a:buNone/>
            </a:pPr>
            <a:r>
              <a:rPr lang="en"/>
              <a:t>&lt;/end&gt;</a:t>
            </a:r>
          </a:p>
        </p:txBody>
      </p:sp>
      <p:sp>
        <p:nvSpPr>
          <p:cNvPr id="213" name="Shape 213"/>
          <p:cNvSpPr txBox="1"/>
          <p:nvPr>
            <p:ph idx="1" type="body"/>
          </p:nvPr>
        </p:nvSpPr>
        <p:spPr>
          <a:xfrm>
            <a:off x="324475" y="1920450"/>
            <a:ext cx="8494800" cy="2704200"/>
          </a:xfrm>
          <a:prstGeom prst="rect">
            <a:avLst/>
          </a:prstGeom>
        </p:spPr>
        <p:txBody>
          <a:bodyPr anchorCtr="0" anchor="t" bIns="91425" lIns="91425" rIns="91425" wrap="square" tIns="91425">
            <a:noAutofit/>
          </a:bodyPr>
          <a:lstStyle/>
          <a:p>
            <a:pPr lvl="0">
              <a:spcBef>
                <a:spcPts val="0"/>
              </a:spcBef>
              <a:buNone/>
            </a:pPr>
            <a:r>
              <a:rPr lang="en">
                <a:latin typeface="Ubuntu"/>
                <a:ea typeface="Ubuntu"/>
                <a:cs typeface="Ubuntu"/>
                <a:sym typeface="Ubuntu"/>
              </a:rPr>
              <a:t>We’ve talked about implementing many technologies to keep you safe online from any threat. Here is where I tell you that no piece of software can fully protect you from all the threats out there. There are always 0day exploits that will crack your anonymity. Think of it this way, wearing a helmet won’t protect you from everything, but sometimes it saves lives.</a:t>
            </a:r>
          </a:p>
          <a:p>
            <a:pPr lvl="0">
              <a:spcBef>
                <a:spcPts val="0"/>
              </a:spcBef>
              <a:buNone/>
            </a:pPr>
            <a:r>
              <a:rPr lang="en">
                <a:latin typeface="Ubuntu"/>
                <a:ea typeface="Ubuntu"/>
                <a:cs typeface="Ubuntu"/>
                <a:sym typeface="Ubuntu"/>
              </a:rPr>
              <a:t>With that said I’d like to also say use such technologies for good not evil.</a:t>
            </a:r>
          </a:p>
          <a:p>
            <a:pPr lvl="0">
              <a:spcBef>
                <a:spcPts val="0"/>
              </a:spcBef>
              <a:buNone/>
            </a:pPr>
            <a:r>
              <a:rPr lang="en">
                <a:latin typeface="Ubuntu"/>
                <a:ea typeface="Ubuntu"/>
                <a:cs typeface="Ubuntu"/>
                <a:sym typeface="Ubuntu"/>
              </a:rPr>
              <a:t>&lt;insert_quote&gt; </a:t>
            </a:r>
            <a:r>
              <a:rPr b="1" lang="en">
                <a:latin typeface="Ubuntu"/>
                <a:ea typeface="Ubuntu"/>
                <a:cs typeface="Ubuntu"/>
                <a:sym typeface="Ubuntu"/>
              </a:rPr>
              <a:t>With great power comes great responsibility</a:t>
            </a:r>
            <a:r>
              <a:rPr lang="en">
                <a:latin typeface="Ubuntu"/>
                <a:ea typeface="Ubuntu"/>
                <a:cs typeface="Ubuntu"/>
                <a:sym typeface="Ubuntu"/>
              </a:rPr>
              <a:t> &lt;/insert_quote&gt;</a:t>
            </a:r>
          </a:p>
        </p:txBody>
      </p:sp>
      <p:pic>
        <p:nvPicPr>
          <p:cNvPr descr="Image result for power off symbol" id="214" name="Shape 214"/>
          <p:cNvPicPr preferRelativeResize="0"/>
          <p:nvPr/>
        </p:nvPicPr>
        <p:blipFill>
          <a:blip r:embed="rId3">
            <a:alphaModFix/>
          </a:blip>
          <a:stretch>
            <a:fillRect/>
          </a:stretch>
        </p:blipFill>
        <p:spPr>
          <a:xfrm>
            <a:off x="7392950" y="153275"/>
            <a:ext cx="1426325" cy="1426325"/>
          </a:xfrm>
          <a:prstGeom prst="rect">
            <a:avLst/>
          </a:prstGeom>
          <a:noFill/>
          <a:ln>
            <a:noFill/>
          </a:ln>
        </p:spPr>
      </p:pic>
      <p:sp>
        <p:nvSpPr>
          <p:cNvPr id="215" name="Shape 215"/>
          <p:cNvSpPr txBox="1"/>
          <p:nvPr/>
        </p:nvSpPr>
        <p:spPr>
          <a:xfrm>
            <a:off x="324475" y="1274550"/>
            <a:ext cx="4662000" cy="645900"/>
          </a:xfrm>
          <a:prstGeom prst="rect">
            <a:avLst/>
          </a:prstGeom>
          <a:noFill/>
          <a:ln>
            <a:noFill/>
          </a:ln>
        </p:spPr>
        <p:txBody>
          <a:bodyPr anchorCtr="0" anchor="t" bIns="91425" lIns="91425" rIns="91425" wrap="square" tIns="91425">
            <a:noAutofit/>
          </a:bodyPr>
          <a:lstStyle/>
          <a:p>
            <a:pPr lvl="0">
              <a:spcBef>
                <a:spcPts val="0"/>
              </a:spcBef>
              <a:buNone/>
            </a:pPr>
            <a:r>
              <a:t/>
            </a:r>
            <a:endParaRPr sz="1800">
              <a:solidFill>
                <a:srgbClr val="FFFFFF"/>
              </a:solidFill>
              <a:latin typeface="Ubuntu"/>
              <a:ea typeface="Ubuntu"/>
              <a:cs typeface="Ubuntu"/>
              <a:sym typeface="Ubuntu"/>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3" name="Shape 83"/>
        <p:cNvGrpSpPr/>
        <p:nvPr/>
      </p:nvGrpSpPr>
      <p:grpSpPr>
        <a:xfrm>
          <a:off x="0" y="0"/>
          <a:ext cx="0" cy="0"/>
          <a:chOff x="0" y="0"/>
          <a:chExt cx="0" cy="0"/>
        </a:xfrm>
      </p:grpSpPr>
      <p:sp>
        <p:nvSpPr>
          <p:cNvPr id="84" name="Shape 84"/>
          <p:cNvSpPr txBox="1"/>
          <p:nvPr>
            <p:ph type="title"/>
          </p:nvPr>
        </p:nvSpPr>
        <p:spPr>
          <a:xfrm>
            <a:off x="324475" y="148225"/>
            <a:ext cx="4816500" cy="1373700"/>
          </a:xfrm>
          <a:prstGeom prst="rect">
            <a:avLst/>
          </a:prstGeom>
        </p:spPr>
        <p:txBody>
          <a:bodyPr anchorCtr="0" anchor="b" bIns="91425" lIns="91425" rIns="91425" wrap="square" tIns="91425">
            <a:noAutofit/>
          </a:bodyPr>
          <a:lstStyle/>
          <a:p>
            <a:pPr lvl="0">
              <a:spcBef>
                <a:spcPts val="0"/>
              </a:spcBef>
              <a:buNone/>
            </a:pPr>
            <a:r>
              <a:rPr lang="en">
                <a:latin typeface="Ubuntu"/>
                <a:ea typeface="Ubuntu"/>
                <a:cs typeface="Ubuntu"/>
                <a:sym typeface="Ubuntu"/>
              </a:rPr>
              <a:t>What is OPSEC ?</a:t>
            </a:r>
          </a:p>
        </p:txBody>
      </p:sp>
      <p:sp>
        <p:nvSpPr>
          <p:cNvPr id="85" name="Shape 85"/>
          <p:cNvSpPr txBox="1"/>
          <p:nvPr>
            <p:ph idx="1" type="body"/>
          </p:nvPr>
        </p:nvSpPr>
        <p:spPr>
          <a:xfrm>
            <a:off x="324600" y="2018550"/>
            <a:ext cx="8494800" cy="2655000"/>
          </a:xfrm>
          <a:prstGeom prst="rect">
            <a:avLst/>
          </a:prstGeom>
        </p:spPr>
        <p:txBody>
          <a:bodyPr anchorCtr="0" anchor="t" bIns="91425" lIns="91425" rIns="91425" wrap="square" tIns="91425">
            <a:noAutofit/>
          </a:bodyPr>
          <a:lstStyle/>
          <a:p>
            <a:pPr lvl="0">
              <a:spcBef>
                <a:spcPts val="0"/>
              </a:spcBef>
              <a:buNone/>
            </a:pPr>
            <a:r>
              <a:rPr lang="en" sz="1500">
                <a:solidFill>
                  <a:srgbClr val="222222"/>
                </a:solidFill>
                <a:highlight>
                  <a:srgbClr val="FFFFFF"/>
                </a:highlight>
                <a:latin typeface="Ubuntu"/>
                <a:ea typeface="Ubuntu"/>
                <a:cs typeface="Ubuntu"/>
                <a:sym typeface="Ubuntu"/>
              </a:rPr>
              <a:t>Operation Security (</a:t>
            </a:r>
            <a:r>
              <a:rPr b="1" lang="en" sz="1500">
                <a:solidFill>
                  <a:srgbClr val="222222"/>
                </a:solidFill>
                <a:highlight>
                  <a:srgbClr val="FFFFFF"/>
                </a:highlight>
                <a:latin typeface="Ubuntu"/>
                <a:ea typeface="Ubuntu"/>
                <a:cs typeface="Ubuntu"/>
                <a:sym typeface="Ubuntu"/>
              </a:rPr>
              <a:t>OPSEC</a:t>
            </a:r>
            <a:r>
              <a:rPr lang="en" sz="1500">
                <a:solidFill>
                  <a:srgbClr val="222222"/>
                </a:solidFill>
                <a:highlight>
                  <a:srgbClr val="FFFFFF"/>
                </a:highlight>
                <a:latin typeface="Ubuntu"/>
                <a:ea typeface="Ubuntu"/>
                <a:cs typeface="Ubuntu"/>
                <a:sym typeface="Ubuntu"/>
              </a:rPr>
              <a:t>) is a term originating in U.S. military jargon, as a process that identifies critical information to determine if friendly actions can be observed by enemy intelligence, determines if information obtained by adversaries.</a:t>
            </a:r>
          </a:p>
          <a:p>
            <a:pPr lvl="0">
              <a:spcBef>
                <a:spcPts val="0"/>
              </a:spcBef>
              <a:buNone/>
            </a:pPr>
            <a:r>
              <a:rPr lang="en" sz="1500">
                <a:solidFill>
                  <a:srgbClr val="222222"/>
                </a:solidFill>
                <a:highlight>
                  <a:srgbClr val="FFFFFF"/>
                </a:highlight>
                <a:latin typeface="Ubuntu"/>
                <a:ea typeface="Ubuntu"/>
                <a:cs typeface="Ubuntu"/>
                <a:sym typeface="Ubuntu"/>
              </a:rPr>
              <a:t>Local Definition: achieving privacy, anonymity, and obscurity.</a:t>
            </a:r>
          </a:p>
        </p:txBody>
      </p:sp>
      <p:pic>
        <p:nvPicPr>
          <p:cNvPr descr="Image result for opsec" id="86" name="Shape 86"/>
          <p:cNvPicPr preferRelativeResize="0"/>
          <p:nvPr/>
        </p:nvPicPr>
        <p:blipFill>
          <a:blip r:embed="rId3">
            <a:alphaModFix/>
          </a:blip>
          <a:stretch>
            <a:fillRect/>
          </a:stretch>
        </p:blipFill>
        <p:spPr>
          <a:xfrm>
            <a:off x="6488425" y="2780000"/>
            <a:ext cx="2229650" cy="2229650"/>
          </a:xfrm>
          <a:prstGeom prst="rect">
            <a:avLst/>
          </a:prstGeom>
          <a:noFill/>
          <a:ln>
            <a:noFill/>
          </a:ln>
        </p:spPr>
      </p:pic>
      <p:pic>
        <p:nvPicPr>
          <p:cNvPr descr="Image result for opsec" id="87" name="Shape 87"/>
          <p:cNvPicPr preferRelativeResize="0"/>
          <p:nvPr/>
        </p:nvPicPr>
        <p:blipFill>
          <a:blip r:embed="rId4">
            <a:alphaModFix/>
          </a:blip>
          <a:stretch>
            <a:fillRect/>
          </a:stretch>
        </p:blipFill>
        <p:spPr>
          <a:xfrm>
            <a:off x="669200" y="3422600"/>
            <a:ext cx="1587051" cy="1587051"/>
          </a:xfrm>
          <a:prstGeom prst="rect">
            <a:avLst/>
          </a:prstGeom>
          <a:noFill/>
          <a:ln>
            <a:noFill/>
          </a:ln>
        </p:spPr>
      </p:pic>
      <p:pic>
        <p:nvPicPr>
          <p:cNvPr descr="Image result for opsec" id="88" name="Shape 88"/>
          <p:cNvPicPr preferRelativeResize="0"/>
          <p:nvPr/>
        </p:nvPicPr>
        <p:blipFill>
          <a:blip r:embed="rId5">
            <a:alphaModFix/>
          </a:blip>
          <a:stretch>
            <a:fillRect/>
          </a:stretch>
        </p:blipFill>
        <p:spPr>
          <a:xfrm>
            <a:off x="2409225" y="3422600"/>
            <a:ext cx="2413676" cy="1587051"/>
          </a:xfrm>
          <a:prstGeom prst="rect">
            <a:avLst/>
          </a:prstGeom>
          <a:noFill/>
          <a:ln>
            <a:noFill/>
          </a:ln>
        </p:spPr>
      </p:pic>
      <p:pic>
        <p:nvPicPr>
          <p:cNvPr descr="Image result for opsec" id="89" name="Shape 89"/>
          <p:cNvPicPr preferRelativeResize="0"/>
          <p:nvPr/>
        </p:nvPicPr>
        <p:blipFill>
          <a:blip r:embed="rId6">
            <a:alphaModFix/>
          </a:blip>
          <a:stretch>
            <a:fillRect/>
          </a:stretch>
        </p:blipFill>
        <p:spPr>
          <a:xfrm>
            <a:off x="4975875" y="3422600"/>
            <a:ext cx="1359575" cy="158705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3" name="Shape 93"/>
        <p:cNvGrpSpPr/>
        <p:nvPr/>
      </p:nvGrpSpPr>
      <p:grpSpPr>
        <a:xfrm>
          <a:off x="0" y="0"/>
          <a:ext cx="0" cy="0"/>
          <a:chOff x="0" y="0"/>
          <a:chExt cx="0" cy="0"/>
        </a:xfrm>
      </p:grpSpPr>
      <p:sp>
        <p:nvSpPr>
          <p:cNvPr id="94" name="Shape 94"/>
          <p:cNvSpPr txBox="1"/>
          <p:nvPr>
            <p:ph type="title"/>
          </p:nvPr>
        </p:nvSpPr>
        <p:spPr>
          <a:xfrm>
            <a:off x="324475" y="148225"/>
            <a:ext cx="5243100" cy="1373700"/>
          </a:xfrm>
          <a:prstGeom prst="rect">
            <a:avLst/>
          </a:prstGeom>
        </p:spPr>
        <p:txBody>
          <a:bodyPr anchorCtr="0" anchor="b" bIns="91425" lIns="91425" rIns="91425" wrap="square" tIns="91425">
            <a:noAutofit/>
          </a:bodyPr>
          <a:lstStyle/>
          <a:p>
            <a:pPr lvl="0">
              <a:spcBef>
                <a:spcPts val="0"/>
              </a:spcBef>
              <a:buNone/>
            </a:pPr>
            <a:r>
              <a:rPr lang="en">
                <a:latin typeface="Ubuntu"/>
                <a:ea typeface="Ubuntu"/>
                <a:cs typeface="Ubuntu"/>
                <a:sym typeface="Ubuntu"/>
              </a:rPr>
              <a:t>Things we will discuss;</a:t>
            </a:r>
          </a:p>
        </p:txBody>
      </p:sp>
      <p:sp>
        <p:nvSpPr>
          <p:cNvPr id="95" name="Shape 95"/>
          <p:cNvSpPr txBox="1"/>
          <p:nvPr>
            <p:ph idx="1" type="body"/>
          </p:nvPr>
        </p:nvSpPr>
        <p:spPr>
          <a:xfrm>
            <a:off x="324475" y="1920450"/>
            <a:ext cx="8494800" cy="2704200"/>
          </a:xfrm>
          <a:prstGeom prst="rect">
            <a:avLst/>
          </a:prstGeom>
        </p:spPr>
        <p:txBody>
          <a:bodyPr anchorCtr="0" anchor="t" bIns="91425" lIns="91425" rIns="91425" wrap="square" tIns="91425">
            <a:noAutofit/>
          </a:bodyPr>
          <a:lstStyle/>
          <a:p>
            <a:pPr indent="-342900" lvl="0" marL="457200" rtl="0">
              <a:spcBef>
                <a:spcPts val="0"/>
              </a:spcBef>
              <a:buFont typeface="Ubuntu"/>
              <a:buChar char="-"/>
            </a:pPr>
            <a:r>
              <a:rPr lang="en">
                <a:latin typeface="Ubuntu"/>
                <a:ea typeface="Ubuntu"/>
                <a:cs typeface="Ubuntu"/>
                <a:sym typeface="Ubuntu"/>
              </a:rPr>
              <a:t>Password Security (why it is important, how “hackers” obtain them)</a:t>
            </a:r>
          </a:p>
          <a:p>
            <a:pPr indent="-342900" lvl="0" marL="457200" rtl="0">
              <a:spcBef>
                <a:spcPts val="0"/>
              </a:spcBef>
              <a:buFont typeface="Ubuntu"/>
              <a:buChar char="-"/>
            </a:pPr>
            <a:r>
              <a:rPr lang="en">
                <a:latin typeface="Ubuntu"/>
                <a:ea typeface="Ubuntu"/>
                <a:cs typeface="Ubuntu"/>
                <a:sym typeface="Ubuntu"/>
              </a:rPr>
              <a:t>Importance of SSL (how connections are intercepted and listened to)</a:t>
            </a:r>
          </a:p>
          <a:p>
            <a:pPr indent="-342900" lvl="0" marL="457200" rtl="0">
              <a:spcBef>
                <a:spcPts val="0"/>
              </a:spcBef>
              <a:buFont typeface="Ubuntu"/>
              <a:buChar char="-"/>
            </a:pPr>
            <a:r>
              <a:rPr lang="en">
                <a:latin typeface="Ubuntu"/>
                <a:ea typeface="Ubuntu"/>
                <a:cs typeface="Ubuntu"/>
                <a:sym typeface="Ubuntu"/>
              </a:rPr>
              <a:t>Full disk Encryption (and how it is relevant to bypassing OS panel)</a:t>
            </a:r>
          </a:p>
          <a:p>
            <a:pPr indent="-342900" lvl="0" marL="457200" rtl="0">
              <a:spcBef>
                <a:spcPts val="0"/>
              </a:spcBef>
              <a:buFont typeface="Ubuntu"/>
              <a:buChar char="-"/>
            </a:pPr>
            <a:r>
              <a:rPr lang="en">
                <a:latin typeface="Ubuntu"/>
                <a:ea typeface="Ubuntu"/>
                <a:cs typeface="Ubuntu"/>
                <a:sym typeface="Ubuntu"/>
              </a:rPr>
              <a:t>IP Security (implementing the TOR network on all applications)</a:t>
            </a:r>
          </a:p>
          <a:p>
            <a:pPr indent="-342900" lvl="0" marL="457200" rtl="0">
              <a:spcBef>
                <a:spcPts val="0"/>
              </a:spcBef>
              <a:buFont typeface="Ubuntu"/>
              <a:buChar char="-"/>
            </a:pPr>
            <a:r>
              <a:rPr lang="en">
                <a:latin typeface="Ubuntu"/>
                <a:ea typeface="Ubuntu"/>
                <a:cs typeface="Ubuntu"/>
                <a:sym typeface="Ubuntu"/>
              </a:rPr>
              <a:t>Using BTC (a secure way for buying internet goods without being tracked)</a:t>
            </a:r>
          </a:p>
          <a:p>
            <a:pPr indent="-342900" lvl="0" marL="457200" rtl="0">
              <a:spcBef>
                <a:spcPts val="0"/>
              </a:spcBef>
              <a:buFont typeface="Ubuntu"/>
              <a:buChar char="-"/>
            </a:pPr>
            <a:r>
              <a:rPr lang="en">
                <a:latin typeface="Ubuntu"/>
                <a:ea typeface="Ubuntu"/>
                <a:cs typeface="Ubuntu"/>
                <a:sym typeface="Ubuntu"/>
              </a:rPr>
              <a:t>OTR &amp; XMPP (communicating with others with complete privacy)</a:t>
            </a:r>
          </a:p>
          <a:p>
            <a:pPr indent="-342900" lvl="0" marL="457200">
              <a:spcBef>
                <a:spcPts val="0"/>
              </a:spcBef>
              <a:buFont typeface="Ubuntu"/>
              <a:buChar char="-"/>
            </a:pPr>
            <a:r>
              <a:rPr lang="en">
                <a:latin typeface="Ubuntu"/>
                <a:ea typeface="Ubuntu"/>
                <a:cs typeface="Ubuntu"/>
                <a:sym typeface="Ubuntu"/>
              </a:rPr>
              <a:t>Secure Emails (using secure email platforms compared to Hotmail, Yahoo)</a:t>
            </a:r>
          </a:p>
        </p:txBody>
      </p:sp>
      <p:pic>
        <p:nvPicPr>
          <p:cNvPr descr="Image result for lulzsec logo" id="96" name="Shape 96"/>
          <p:cNvPicPr preferRelativeResize="0"/>
          <p:nvPr/>
        </p:nvPicPr>
        <p:blipFill>
          <a:blip r:embed="rId3">
            <a:alphaModFix/>
          </a:blip>
          <a:stretch>
            <a:fillRect/>
          </a:stretch>
        </p:blipFill>
        <p:spPr>
          <a:xfrm>
            <a:off x="5033000" y="490900"/>
            <a:ext cx="4110999" cy="4652599"/>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0" name="Shape 100"/>
        <p:cNvGrpSpPr/>
        <p:nvPr/>
      </p:nvGrpSpPr>
      <p:grpSpPr>
        <a:xfrm>
          <a:off x="0" y="0"/>
          <a:ext cx="0" cy="0"/>
          <a:chOff x="0" y="0"/>
          <a:chExt cx="0" cy="0"/>
        </a:xfrm>
      </p:grpSpPr>
      <p:sp>
        <p:nvSpPr>
          <p:cNvPr id="101" name="Shape 101"/>
          <p:cNvSpPr txBox="1"/>
          <p:nvPr>
            <p:ph type="title"/>
          </p:nvPr>
        </p:nvSpPr>
        <p:spPr>
          <a:xfrm>
            <a:off x="324475" y="148225"/>
            <a:ext cx="3559500" cy="1373700"/>
          </a:xfrm>
          <a:prstGeom prst="rect">
            <a:avLst/>
          </a:prstGeom>
        </p:spPr>
        <p:txBody>
          <a:bodyPr anchorCtr="0" anchor="b" bIns="91425" lIns="91425" rIns="91425" wrap="square" tIns="91425">
            <a:noAutofit/>
          </a:bodyPr>
          <a:lstStyle/>
          <a:p>
            <a:pPr lvl="0">
              <a:spcBef>
                <a:spcPts val="0"/>
              </a:spcBef>
              <a:buNone/>
            </a:pPr>
            <a:r>
              <a:rPr lang="en">
                <a:latin typeface="Ubuntu"/>
                <a:ea typeface="Ubuntu"/>
                <a:cs typeface="Ubuntu"/>
                <a:sym typeface="Ubuntu"/>
              </a:rPr>
              <a:t>Password Security</a:t>
            </a:r>
          </a:p>
        </p:txBody>
      </p:sp>
      <p:sp>
        <p:nvSpPr>
          <p:cNvPr id="102" name="Shape 102"/>
          <p:cNvSpPr txBox="1"/>
          <p:nvPr>
            <p:ph idx="1" type="body"/>
          </p:nvPr>
        </p:nvSpPr>
        <p:spPr>
          <a:xfrm>
            <a:off x="324475" y="1920450"/>
            <a:ext cx="8494800" cy="2704200"/>
          </a:xfrm>
          <a:prstGeom prst="rect">
            <a:avLst/>
          </a:prstGeom>
        </p:spPr>
        <p:txBody>
          <a:bodyPr anchorCtr="0" anchor="t" bIns="91425" lIns="91425" rIns="91425" wrap="square" tIns="91425">
            <a:noAutofit/>
          </a:bodyPr>
          <a:lstStyle/>
          <a:p>
            <a:pPr lvl="0">
              <a:lnSpc>
                <a:spcPct val="100000"/>
              </a:lnSpc>
              <a:spcBef>
                <a:spcPts val="0"/>
              </a:spcBef>
              <a:buNone/>
            </a:pPr>
            <a:r>
              <a:rPr lang="en" sz="1400">
                <a:latin typeface="Courier New"/>
                <a:ea typeface="Courier New"/>
                <a:cs typeface="Courier New"/>
                <a:sym typeface="Courier New"/>
              </a:rPr>
              <a:t>Do you use the same password across all your accounts?</a:t>
            </a:r>
          </a:p>
          <a:p>
            <a:pPr lvl="0">
              <a:lnSpc>
                <a:spcPct val="100000"/>
              </a:lnSpc>
              <a:spcBef>
                <a:spcPts val="0"/>
              </a:spcBef>
              <a:buNone/>
            </a:pPr>
            <a:r>
              <a:rPr lang="en" sz="1400">
                <a:latin typeface="Courier New"/>
                <a:ea typeface="Courier New"/>
                <a:cs typeface="Courier New"/>
                <a:sym typeface="Courier New"/>
              </a:rPr>
              <a:t>How frequently do you change your password?</a:t>
            </a:r>
          </a:p>
          <a:p>
            <a:pPr lvl="0">
              <a:lnSpc>
                <a:spcPct val="100000"/>
              </a:lnSpc>
              <a:spcBef>
                <a:spcPts val="0"/>
              </a:spcBef>
              <a:buNone/>
            </a:pPr>
            <a:r>
              <a:rPr lang="en" sz="1400">
                <a:latin typeface="Courier New"/>
                <a:ea typeface="Courier New"/>
                <a:cs typeface="Courier New"/>
                <a:sym typeface="Courier New"/>
              </a:rPr>
              <a:t>Have you ever had any of your accounts compromised?</a:t>
            </a:r>
          </a:p>
          <a:p>
            <a:pPr lvl="0" rtl="0">
              <a:lnSpc>
                <a:spcPct val="100000"/>
              </a:lnSpc>
              <a:spcBef>
                <a:spcPts val="0"/>
              </a:spcBef>
              <a:buNone/>
            </a:pPr>
            <a:r>
              <a:rPr lang="en" sz="1400">
                <a:latin typeface="Courier New"/>
                <a:ea typeface="Courier New"/>
                <a:cs typeface="Courier New"/>
                <a:sym typeface="Courier New"/>
              </a:rPr>
              <a:t>Do you memorize all your passwords?</a:t>
            </a:r>
          </a:p>
          <a:p>
            <a:pPr lvl="0" rtl="0">
              <a:lnSpc>
                <a:spcPct val="100000"/>
              </a:lnSpc>
              <a:spcBef>
                <a:spcPts val="0"/>
              </a:spcBef>
              <a:buNone/>
            </a:pPr>
            <a:r>
              <a:t/>
            </a:r>
            <a:endParaRPr sz="1400">
              <a:latin typeface="Courier New"/>
              <a:ea typeface="Courier New"/>
              <a:cs typeface="Courier New"/>
              <a:sym typeface="Courier New"/>
            </a:endParaRPr>
          </a:p>
          <a:p>
            <a:pPr lvl="0" rtl="0">
              <a:lnSpc>
                <a:spcPct val="100000"/>
              </a:lnSpc>
              <a:spcBef>
                <a:spcPts val="0"/>
              </a:spcBef>
              <a:buNone/>
            </a:pPr>
            <a:r>
              <a:t/>
            </a:r>
            <a:endParaRPr sz="1400">
              <a:latin typeface="Courier New"/>
              <a:ea typeface="Courier New"/>
              <a:cs typeface="Courier New"/>
              <a:sym typeface="Courier New"/>
            </a:endParaRPr>
          </a:p>
          <a:p>
            <a:pPr lvl="0">
              <a:lnSpc>
                <a:spcPct val="100000"/>
              </a:lnSpc>
              <a:spcBef>
                <a:spcPts val="0"/>
              </a:spcBef>
              <a:buNone/>
            </a:pPr>
            <a:r>
              <a:rPr lang="en" sz="1400">
                <a:latin typeface="Bree Serif"/>
                <a:ea typeface="Bree Serif"/>
                <a:cs typeface="Bree Serif"/>
                <a:sym typeface="Bree Serif"/>
              </a:rPr>
              <a:t>haveIbeenpwned.com                           KeePassX</a:t>
            </a:r>
          </a:p>
        </p:txBody>
      </p:sp>
      <p:pic>
        <p:nvPicPr>
          <p:cNvPr descr="Image result for password icon" id="103" name="Shape 103"/>
          <p:cNvPicPr preferRelativeResize="0"/>
          <p:nvPr/>
        </p:nvPicPr>
        <p:blipFill>
          <a:blip r:embed="rId3">
            <a:alphaModFix/>
          </a:blip>
          <a:stretch>
            <a:fillRect/>
          </a:stretch>
        </p:blipFill>
        <p:spPr>
          <a:xfrm>
            <a:off x="6581300" y="188750"/>
            <a:ext cx="1292650" cy="1292650"/>
          </a:xfrm>
          <a:prstGeom prst="rect">
            <a:avLst/>
          </a:prstGeom>
          <a:noFill/>
          <a:ln>
            <a:noFill/>
          </a:ln>
        </p:spPr>
      </p:pic>
      <p:pic>
        <p:nvPicPr>
          <p:cNvPr descr="Related image" id="104" name="Shape 104"/>
          <p:cNvPicPr preferRelativeResize="0"/>
          <p:nvPr/>
        </p:nvPicPr>
        <p:blipFill>
          <a:blip r:embed="rId4">
            <a:alphaModFix/>
          </a:blip>
          <a:stretch>
            <a:fillRect/>
          </a:stretch>
        </p:blipFill>
        <p:spPr>
          <a:xfrm>
            <a:off x="7260925" y="-159225"/>
            <a:ext cx="1988576" cy="1988576"/>
          </a:xfrm>
          <a:prstGeom prst="rect">
            <a:avLst/>
          </a:prstGeom>
          <a:noFill/>
          <a:ln>
            <a:noFill/>
          </a:ln>
        </p:spPr>
      </p:pic>
      <p:pic>
        <p:nvPicPr>
          <p:cNvPr descr="Image result for database icon" id="105" name="Shape 105"/>
          <p:cNvPicPr preferRelativeResize="0"/>
          <p:nvPr/>
        </p:nvPicPr>
        <p:blipFill>
          <a:blip r:embed="rId5">
            <a:alphaModFix/>
          </a:blip>
          <a:stretch>
            <a:fillRect/>
          </a:stretch>
        </p:blipFill>
        <p:spPr>
          <a:xfrm>
            <a:off x="5928552" y="508689"/>
            <a:ext cx="652737" cy="652756"/>
          </a:xfrm>
          <a:prstGeom prst="rect">
            <a:avLst/>
          </a:prstGeom>
          <a:noFill/>
          <a:ln>
            <a:noFill/>
          </a:ln>
        </p:spPr>
      </p:pic>
      <p:pic>
        <p:nvPicPr>
          <p:cNvPr id="106" name="Shape 106"/>
          <p:cNvPicPr preferRelativeResize="0"/>
          <p:nvPr/>
        </p:nvPicPr>
        <p:blipFill>
          <a:blip r:embed="rId6">
            <a:alphaModFix/>
          </a:blip>
          <a:stretch>
            <a:fillRect/>
          </a:stretch>
        </p:blipFill>
        <p:spPr>
          <a:xfrm>
            <a:off x="783350" y="3670575"/>
            <a:ext cx="784525" cy="784525"/>
          </a:xfrm>
          <a:prstGeom prst="rect">
            <a:avLst/>
          </a:prstGeom>
          <a:noFill/>
          <a:ln>
            <a:noFill/>
          </a:ln>
        </p:spPr>
      </p:pic>
      <p:pic>
        <p:nvPicPr>
          <p:cNvPr id="107" name="Shape 107"/>
          <p:cNvPicPr preferRelativeResize="0"/>
          <p:nvPr/>
        </p:nvPicPr>
        <p:blipFill>
          <a:blip r:embed="rId7">
            <a:alphaModFix/>
          </a:blip>
          <a:stretch>
            <a:fillRect/>
          </a:stretch>
        </p:blipFill>
        <p:spPr>
          <a:xfrm>
            <a:off x="3110775" y="3618875"/>
            <a:ext cx="887924" cy="887924"/>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1" name="Shape 111"/>
        <p:cNvGrpSpPr/>
        <p:nvPr/>
      </p:nvGrpSpPr>
      <p:grpSpPr>
        <a:xfrm>
          <a:off x="0" y="0"/>
          <a:ext cx="0" cy="0"/>
          <a:chOff x="0" y="0"/>
          <a:chExt cx="0" cy="0"/>
        </a:xfrm>
      </p:grpSpPr>
      <p:sp>
        <p:nvSpPr>
          <p:cNvPr id="112" name="Shape 112"/>
          <p:cNvSpPr txBox="1"/>
          <p:nvPr>
            <p:ph type="title"/>
          </p:nvPr>
        </p:nvSpPr>
        <p:spPr>
          <a:xfrm>
            <a:off x="324475" y="148225"/>
            <a:ext cx="4417500" cy="1373700"/>
          </a:xfrm>
          <a:prstGeom prst="rect">
            <a:avLst/>
          </a:prstGeom>
        </p:spPr>
        <p:txBody>
          <a:bodyPr anchorCtr="0" anchor="b" bIns="91425" lIns="91425" rIns="91425" wrap="square" tIns="91425">
            <a:noAutofit/>
          </a:bodyPr>
          <a:lstStyle/>
          <a:p>
            <a:pPr lvl="0">
              <a:spcBef>
                <a:spcPts val="0"/>
              </a:spcBef>
              <a:buNone/>
            </a:pPr>
            <a:r>
              <a:rPr lang="en">
                <a:latin typeface="Ubuntu"/>
                <a:ea typeface="Ubuntu"/>
                <a:cs typeface="Ubuntu"/>
                <a:sym typeface="Ubuntu"/>
              </a:rPr>
              <a:t>HaveIBeenPwned.com</a:t>
            </a:r>
          </a:p>
        </p:txBody>
      </p:sp>
      <p:sp>
        <p:nvSpPr>
          <p:cNvPr id="113" name="Shape 113"/>
          <p:cNvSpPr txBox="1"/>
          <p:nvPr>
            <p:ph idx="1" type="body"/>
          </p:nvPr>
        </p:nvSpPr>
        <p:spPr>
          <a:xfrm>
            <a:off x="324475" y="1920450"/>
            <a:ext cx="8494800" cy="2704200"/>
          </a:xfrm>
          <a:prstGeom prst="rect">
            <a:avLst/>
          </a:prstGeom>
        </p:spPr>
        <p:txBody>
          <a:bodyPr anchorCtr="0" anchor="t" bIns="91425" lIns="91425" rIns="91425" wrap="square" tIns="91425">
            <a:noAutofit/>
          </a:bodyPr>
          <a:lstStyle/>
          <a:p>
            <a:pPr lvl="0">
              <a:spcBef>
                <a:spcPts val="0"/>
              </a:spcBef>
              <a:buNone/>
            </a:pPr>
            <a:r>
              <a:rPr lang="en">
                <a:latin typeface="Ubuntu"/>
                <a:ea typeface="Ubuntu"/>
                <a:cs typeface="Ubuntu"/>
                <a:sym typeface="Ubuntu"/>
              </a:rPr>
              <a:t>Created by Microsoft dev Troy Hunt</a:t>
            </a:r>
          </a:p>
          <a:p>
            <a:pPr lvl="0">
              <a:spcBef>
                <a:spcPts val="0"/>
              </a:spcBef>
              <a:buNone/>
            </a:pPr>
            <a:r>
              <a:t/>
            </a:r>
            <a:endParaRPr>
              <a:latin typeface="Ubuntu"/>
              <a:ea typeface="Ubuntu"/>
              <a:cs typeface="Ubuntu"/>
              <a:sym typeface="Ubuntu"/>
            </a:endParaRPr>
          </a:p>
          <a:p>
            <a:pPr lvl="0">
              <a:spcBef>
                <a:spcPts val="0"/>
              </a:spcBef>
              <a:buNone/>
            </a:pPr>
            <a:r>
              <a:t/>
            </a:r>
            <a:endParaRPr>
              <a:latin typeface="Ubuntu"/>
              <a:ea typeface="Ubuntu"/>
              <a:cs typeface="Ubuntu"/>
              <a:sym typeface="Ubuntu"/>
            </a:endParaRPr>
          </a:p>
          <a:p>
            <a:pPr lvl="0">
              <a:spcBef>
                <a:spcPts val="0"/>
              </a:spcBef>
              <a:buNone/>
            </a:pPr>
            <a:r>
              <a:rPr lang="en">
                <a:latin typeface="Ubuntu"/>
                <a:ea typeface="Ubuntu"/>
                <a:cs typeface="Ubuntu"/>
                <a:sym typeface="Ubuntu"/>
              </a:rPr>
              <a:t>Information Security blogger, website designed to pull database entries based on the email entered into the system. Website contains an archive of most public database breaches (like dropbox, linkedIn, adobe). Troy Hunt also claims only emails are listed on the website, not passwords or any of the sensitive info. </a:t>
            </a:r>
          </a:p>
        </p:txBody>
      </p:sp>
      <p:pic>
        <p:nvPicPr>
          <p:cNvPr descr="Image result for haveIbeenpwned" id="114" name="Shape 114"/>
          <p:cNvPicPr preferRelativeResize="0"/>
          <p:nvPr/>
        </p:nvPicPr>
        <p:blipFill>
          <a:blip r:embed="rId3">
            <a:alphaModFix/>
          </a:blip>
          <a:stretch>
            <a:fillRect/>
          </a:stretch>
        </p:blipFill>
        <p:spPr>
          <a:xfrm>
            <a:off x="5542425" y="-809000"/>
            <a:ext cx="3276850" cy="3288150"/>
          </a:xfrm>
          <a:prstGeom prst="rect">
            <a:avLst/>
          </a:prstGeom>
          <a:noFill/>
          <a:ln>
            <a:noFill/>
          </a:ln>
        </p:spPr>
      </p:pic>
      <p:pic>
        <p:nvPicPr>
          <p:cNvPr descr="Image result for troy hunt" id="115" name="Shape 115"/>
          <p:cNvPicPr preferRelativeResize="0"/>
          <p:nvPr/>
        </p:nvPicPr>
        <p:blipFill>
          <a:blip r:embed="rId4">
            <a:alphaModFix/>
          </a:blip>
          <a:stretch>
            <a:fillRect/>
          </a:stretch>
        </p:blipFill>
        <p:spPr>
          <a:xfrm>
            <a:off x="420675" y="2383550"/>
            <a:ext cx="1093850" cy="1093850"/>
          </a:xfrm>
          <a:prstGeom prst="rect">
            <a:avLst/>
          </a:prstGeom>
          <a:noFill/>
          <a:ln>
            <a:noFill/>
          </a:ln>
        </p:spPr>
      </p:pic>
      <p:pic>
        <p:nvPicPr>
          <p:cNvPr descr="Image result for troy hunt" id="116" name="Shape 116"/>
          <p:cNvPicPr preferRelativeResize="0"/>
          <p:nvPr/>
        </p:nvPicPr>
        <p:blipFill>
          <a:blip r:embed="rId5">
            <a:alphaModFix/>
          </a:blip>
          <a:stretch>
            <a:fillRect/>
          </a:stretch>
        </p:blipFill>
        <p:spPr>
          <a:xfrm>
            <a:off x="1651169" y="2383550"/>
            <a:ext cx="1947781" cy="1093850"/>
          </a:xfrm>
          <a:prstGeom prst="rect">
            <a:avLst/>
          </a:prstGeom>
          <a:noFill/>
          <a:ln>
            <a:noFill/>
          </a:ln>
        </p:spPr>
      </p:pic>
      <p:pic>
        <p:nvPicPr>
          <p:cNvPr descr="Image result for troy hunt" id="117" name="Shape 117"/>
          <p:cNvPicPr preferRelativeResize="0"/>
          <p:nvPr/>
        </p:nvPicPr>
        <p:blipFill>
          <a:blip r:embed="rId6">
            <a:alphaModFix/>
          </a:blip>
          <a:stretch>
            <a:fillRect/>
          </a:stretch>
        </p:blipFill>
        <p:spPr>
          <a:xfrm>
            <a:off x="3744386" y="2383550"/>
            <a:ext cx="1652614" cy="1093850"/>
          </a:xfrm>
          <a:prstGeom prst="rect">
            <a:avLst/>
          </a:prstGeom>
          <a:noFill/>
          <a:ln>
            <a:noFill/>
          </a:ln>
        </p:spPr>
      </p:pic>
      <p:pic>
        <p:nvPicPr>
          <p:cNvPr descr="Image result for troy hunt" id="118" name="Shape 118"/>
          <p:cNvPicPr preferRelativeResize="0"/>
          <p:nvPr/>
        </p:nvPicPr>
        <p:blipFill>
          <a:blip r:embed="rId7">
            <a:alphaModFix/>
          </a:blip>
          <a:stretch>
            <a:fillRect/>
          </a:stretch>
        </p:blipFill>
        <p:spPr>
          <a:xfrm>
            <a:off x="5542437" y="2383550"/>
            <a:ext cx="1781438" cy="109385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2" name="Shape 122"/>
        <p:cNvGrpSpPr/>
        <p:nvPr/>
      </p:nvGrpSpPr>
      <p:grpSpPr>
        <a:xfrm>
          <a:off x="0" y="0"/>
          <a:ext cx="0" cy="0"/>
          <a:chOff x="0" y="0"/>
          <a:chExt cx="0" cy="0"/>
        </a:xfrm>
      </p:grpSpPr>
      <p:sp>
        <p:nvSpPr>
          <p:cNvPr id="123" name="Shape 123"/>
          <p:cNvSpPr txBox="1"/>
          <p:nvPr>
            <p:ph type="title"/>
          </p:nvPr>
        </p:nvSpPr>
        <p:spPr>
          <a:xfrm>
            <a:off x="324475" y="148225"/>
            <a:ext cx="3559500" cy="1373700"/>
          </a:xfrm>
          <a:prstGeom prst="rect">
            <a:avLst/>
          </a:prstGeom>
        </p:spPr>
        <p:txBody>
          <a:bodyPr anchorCtr="0" anchor="b" bIns="91425" lIns="91425" rIns="91425" wrap="square" tIns="91425">
            <a:noAutofit/>
          </a:bodyPr>
          <a:lstStyle/>
          <a:p>
            <a:pPr lvl="0">
              <a:spcBef>
                <a:spcPts val="0"/>
              </a:spcBef>
              <a:buNone/>
            </a:pPr>
            <a:r>
              <a:rPr lang="en">
                <a:latin typeface="Ubuntu"/>
                <a:ea typeface="Ubuntu"/>
                <a:cs typeface="Ubuntu"/>
                <a:sym typeface="Ubuntu"/>
              </a:rPr>
              <a:t>KeePassX</a:t>
            </a:r>
          </a:p>
        </p:txBody>
      </p:sp>
      <p:sp>
        <p:nvSpPr>
          <p:cNvPr id="124" name="Shape 124"/>
          <p:cNvSpPr txBox="1"/>
          <p:nvPr>
            <p:ph idx="1" type="body"/>
          </p:nvPr>
        </p:nvSpPr>
        <p:spPr>
          <a:xfrm>
            <a:off x="324475" y="1920450"/>
            <a:ext cx="8494800" cy="2704200"/>
          </a:xfrm>
          <a:prstGeom prst="rect">
            <a:avLst/>
          </a:prstGeom>
        </p:spPr>
        <p:txBody>
          <a:bodyPr anchorCtr="0" anchor="t" bIns="91425" lIns="91425" rIns="91425" wrap="square" tIns="91425">
            <a:noAutofit/>
          </a:bodyPr>
          <a:lstStyle/>
          <a:p>
            <a:pPr lvl="0">
              <a:spcBef>
                <a:spcPts val="0"/>
              </a:spcBef>
              <a:buNone/>
            </a:pPr>
            <a:r>
              <a:rPr lang="en">
                <a:latin typeface="Ubuntu"/>
                <a:ea typeface="Ubuntu"/>
                <a:cs typeface="Ubuntu"/>
                <a:sym typeface="Ubuntu"/>
              </a:rPr>
              <a:t>Goto: keepassx.org/downloads</a:t>
            </a:r>
          </a:p>
          <a:p>
            <a:pPr lvl="0">
              <a:spcBef>
                <a:spcPts val="0"/>
              </a:spcBef>
              <a:buNone/>
            </a:pPr>
            <a:r>
              <a:rPr lang="en">
                <a:latin typeface="Ubuntu"/>
                <a:ea typeface="Ubuntu"/>
                <a:cs typeface="Ubuntu"/>
                <a:sym typeface="Ubuntu"/>
              </a:rPr>
              <a:t>Click on correct Operating System</a:t>
            </a:r>
          </a:p>
          <a:p>
            <a:pPr lvl="0">
              <a:spcBef>
                <a:spcPts val="0"/>
              </a:spcBef>
              <a:buNone/>
            </a:pPr>
            <a:r>
              <a:rPr lang="en">
                <a:latin typeface="Ubuntu"/>
                <a:ea typeface="Ubuntu"/>
                <a:cs typeface="Ubuntu"/>
                <a:sym typeface="Ubuntu"/>
              </a:rPr>
              <a:t>Once downloaded run the program</a:t>
            </a:r>
          </a:p>
          <a:p>
            <a:pPr lvl="0">
              <a:spcBef>
                <a:spcPts val="0"/>
              </a:spcBef>
              <a:buNone/>
            </a:pPr>
            <a:r>
              <a:rPr lang="en">
                <a:latin typeface="Ubuntu"/>
                <a:ea typeface="Ubuntu"/>
                <a:cs typeface="Ubuntu"/>
                <a:sym typeface="Ubuntu"/>
              </a:rPr>
              <a:t>Click on “Database” then “New Database”</a:t>
            </a:r>
          </a:p>
          <a:p>
            <a:pPr lvl="0">
              <a:spcBef>
                <a:spcPts val="0"/>
              </a:spcBef>
              <a:buNone/>
            </a:pPr>
            <a:r>
              <a:rPr lang="en">
                <a:latin typeface="Ubuntu"/>
                <a:ea typeface="Ubuntu"/>
                <a:cs typeface="Ubuntu"/>
                <a:sym typeface="Ubuntu"/>
              </a:rPr>
              <a:t>Features: Automation, Offline, Entropies, Secure Password Generator</a:t>
            </a:r>
          </a:p>
          <a:p>
            <a:pPr lvl="0">
              <a:spcBef>
                <a:spcPts val="0"/>
              </a:spcBef>
              <a:buNone/>
            </a:pPr>
            <a:r>
              <a:t/>
            </a:r>
            <a:endParaRPr>
              <a:latin typeface="Ubuntu"/>
              <a:ea typeface="Ubuntu"/>
              <a:cs typeface="Ubuntu"/>
              <a:sym typeface="Ubuntu"/>
            </a:endParaRPr>
          </a:p>
        </p:txBody>
      </p:sp>
      <p:pic>
        <p:nvPicPr>
          <p:cNvPr id="125" name="Shape 125"/>
          <p:cNvPicPr preferRelativeResize="0"/>
          <p:nvPr/>
        </p:nvPicPr>
        <p:blipFill>
          <a:blip r:embed="rId3">
            <a:alphaModFix/>
          </a:blip>
          <a:stretch>
            <a:fillRect/>
          </a:stretch>
        </p:blipFill>
        <p:spPr>
          <a:xfrm>
            <a:off x="7210450" y="224725"/>
            <a:ext cx="1772225" cy="177222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9" name="Shape 129"/>
        <p:cNvGrpSpPr/>
        <p:nvPr/>
      </p:nvGrpSpPr>
      <p:grpSpPr>
        <a:xfrm>
          <a:off x="0" y="0"/>
          <a:ext cx="0" cy="0"/>
          <a:chOff x="0" y="0"/>
          <a:chExt cx="0" cy="0"/>
        </a:xfrm>
      </p:grpSpPr>
      <p:sp>
        <p:nvSpPr>
          <p:cNvPr id="130" name="Shape 130"/>
          <p:cNvSpPr txBox="1"/>
          <p:nvPr>
            <p:ph type="title"/>
          </p:nvPr>
        </p:nvSpPr>
        <p:spPr>
          <a:xfrm>
            <a:off x="324475" y="148225"/>
            <a:ext cx="3559500" cy="1373700"/>
          </a:xfrm>
          <a:prstGeom prst="rect">
            <a:avLst/>
          </a:prstGeom>
        </p:spPr>
        <p:txBody>
          <a:bodyPr anchorCtr="0" anchor="b" bIns="91425" lIns="91425" rIns="91425" wrap="square" tIns="91425">
            <a:noAutofit/>
          </a:bodyPr>
          <a:lstStyle/>
          <a:p>
            <a:pPr lvl="0">
              <a:spcBef>
                <a:spcPts val="0"/>
              </a:spcBef>
              <a:buNone/>
            </a:pPr>
            <a:r>
              <a:rPr lang="en">
                <a:latin typeface="Ubuntu"/>
                <a:ea typeface="Ubuntu"/>
                <a:cs typeface="Ubuntu"/>
                <a:sym typeface="Ubuntu"/>
              </a:rPr>
              <a:t>Importance of SSL</a:t>
            </a:r>
          </a:p>
        </p:txBody>
      </p:sp>
      <p:sp>
        <p:nvSpPr>
          <p:cNvPr id="131" name="Shape 131"/>
          <p:cNvSpPr txBox="1"/>
          <p:nvPr>
            <p:ph idx="1" type="body"/>
          </p:nvPr>
        </p:nvSpPr>
        <p:spPr>
          <a:xfrm>
            <a:off x="324475" y="1920450"/>
            <a:ext cx="8494800" cy="2704200"/>
          </a:xfrm>
          <a:prstGeom prst="rect">
            <a:avLst/>
          </a:prstGeom>
        </p:spPr>
        <p:txBody>
          <a:bodyPr anchorCtr="0" anchor="t" bIns="91425" lIns="91425" rIns="91425" wrap="square" tIns="91425">
            <a:noAutofit/>
          </a:bodyPr>
          <a:lstStyle/>
          <a:p>
            <a:pPr lvl="0" rtl="0">
              <a:lnSpc>
                <a:spcPct val="115000"/>
              </a:lnSpc>
              <a:spcBef>
                <a:spcPts val="0"/>
              </a:spcBef>
              <a:spcAft>
                <a:spcPts val="0"/>
              </a:spcAft>
              <a:buNone/>
            </a:pPr>
            <a:r>
              <a:rPr lang="en" sz="1400">
                <a:latin typeface="Ubuntu"/>
                <a:ea typeface="Ubuntu"/>
                <a:cs typeface="Ubuntu"/>
                <a:sym typeface="Ubuntu"/>
              </a:rPr>
              <a:t>SSL encrypts everything between the</a:t>
            </a:r>
          </a:p>
          <a:p>
            <a:pPr lvl="0" rtl="0">
              <a:lnSpc>
                <a:spcPct val="115000"/>
              </a:lnSpc>
              <a:spcBef>
                <a:spcPts val="0"/>
              </a:spcBef>
              <a:spcAft>
                <a:spcPts val="0"/>
              </a:spcAft>
              <a:buNone/>
            </a:pPr>
            <a:r>
              <a:rPr lang="en" sz="1400">
                <a:latin typeface="Ubuntu"/>
                <a:ea typeface="Ubuntu"/>
                <a:cs typeface="Ubuntu"/>
                <a:sym typeface="Ubuntu"/>
              </a:rPr>
              <a:t>Browser and webserver. It protects</a:t>
            </a:r>
          </a:p>
          <a:p>
            <a:pPr lvl="0" rtl="0">
              <a:lnSpc>
                <a:spcPct val="115000"/>
              </a:lnSpc>
              <a:spcBef>
                <a:spcPts val="0"/>
              </a:spcBef>
              <a:spcAft>
                <a:spcPts val="0"/>
              </a:spcAft>
              <a:buNone/>
            </a:pPr>
            <a:r>
              <a:rPr lang="en" sz="1400">
                <a:latin typeface="Ubuntu"/>
                <a:ea typeface="Ubuntu"/>
                <a:cs typeface="Ubuntu"/>
                <a:sym typeface="Ubuntu"/>
              </a:rPr>
              <a:t>you from many vectors such as</a:t>
            </a:r>
          </a:p>
          <a:p>
            <a:pPr lvl="0" rtl="0">
              <a:lnSpc>
                <a:spcPct val="115000"/>
              </a:lnSpc>
              <a:spcBef>
                <a:spcPts val="0"/>
              </a:spcBef>
              <a:spcAft>
                <a:spcPts val="0"/>
              </a:spcAft>
              <a:buNone/>
            </a:pPr>
            <a:r>
              <a:rPr lang="en" sz="1400">
                <a:latin typeface="Ubuntu"/>
                <a:ea typeface="Ubuntu"/>
                <a:cs typeface="Ubuntu"/>
                <a:sym typeface="Ubuntu"/>
              </a:rPr>
              <a:t>MITM attacks (Man-In-The-Middle)</a:t>
            </a:r>
          </a:p>
          <a:p>
            <a:pPr lvl="0" rtl="0">
              <a:lnSpc>
                <a:spcPct val="115000"/>
              </a:lnSpc>
              <a:spcBef>
                <a:spcPts val="0"/>
              </a:spcBef>
              <a:spcAft>
                <a:spcPts val="0"/>
              </a:spcAft>
              <a:buNone/>
            </a:pPr>
            <a:r>
              <a:rPr lang="en" sz="1400">
                <a:latin typeface="Ubuntu"/>
                <a:ea typeface="Ubuntu"/>
                <a:cs typeface="Ubuntu"/>
                <a:sym typeface="Ubuntu"/>
              </a:rPr>
              <a:t>Some attacks like “sslstrip” intercept</a:t>
            </a:r>
          </a:p>
          <a:p>
            <a:pPr lvl="0" rtl="0">
              <a:lnSpc>
                <a:spcPct val="115000"/>
              </a:lnSpc>
              <a:spcBef>
                <a:spcPts val="0"/>
              </a:spcBef>
              <a:spcAft>
                <a:spcPts val="0"/>
              </a:spcAft>
              <a:buNone/>
            </a:pPr>
            <a:r>
              <a:rPr lang="en" sz="1400">
                <a:latin typeface="Ubuntu"/>
                <a:ea typeface="Ubuntu"/>
                <a:cs typeface="Ubuntu"/>
                <a:sym typeface="Ubuntu"/>
              </a:rPr>
              <a:t>connections and force users off SSL</a:t>
            </a:r>
          </a:p>
          <a:p>
            <a:pPr lvl="0" rtl="0">
              <a:lnSpc>
                <a:spcPct val="115000"/>
              </a:lnSpc>
              <a:spcBef>
                <a:spcPts val="0"/>
              </a:spcBef>
              <a:spcAft>
                <a:spcPts val="0"/>
              </a:spcAft>
              <a:buNone/>
            </a:pPr>
            <a:r>
              <a:rPr lang="en" sz="1400">
                <a:latin typeface="Ubuntu"/>
                <a:ea typeface="Ubuntu"/>
                <a:cs typeface="Ubuntu"/>
                <a:sym typeface="Ubuntu"/>
              </a:rPr>
              <a:t>leaving them vulnerable to attack.</a:t>
            </a:r>
          </a:p>
          <a:p>
            <a:pPr lvl="0" rtl="0">
              <a:lnSpc>
                <a:spcPct val="115000"/>
              </a:lnSpc>
              <a:spcBef>
                <a:spcPts val="0"/>
              </a:spcBef>
              <a:spcAft>
                <a:spcPts val="0"/>
              </a:spcAft>
              <a:buNone/>
            </a:pPr>
            <a:r>
              <a:rPr lang="en" sz="1400">
                <a:latin typeface="Ubuntu"/>
                <a:ea typeface="Ubuntu"/>
                <a:cs typeface="Ubuntu"/>
                <a:sym typeface="Ubuntu"/>
              </a:rPr>
              <a:t>It is important to maintain constant</a:t>
            </a:r>
          </a:p>
          <a:p>
            <a:pPr lvl="0">
              <a:lnSpc>
                <a:spcPct val="115000"/>
              </a:lnSpc>
              <a:spcBef>
                <a:spcPts val="0"/>
              </a:spcBef>
              <a:spcAft>
                <a:spcPts val="0"/>
              </a:spcAft>
              <a:buNone/>
            </a:pPr>
            <a:r>
              <a:rPr lang="en" sz="1400">
                <a:latin typeface="Ubuntu"/>
                <a:ea typeface="Ubuntu"/>
                <a:cs typeface="Ubuntu"/>
                <a:sym typeface="Ubuntu"/>
              </a:rPr>
              <a:t>SSL (HTTPS) among every site visited.</a:t>
            </a:r>
          </a:p>
        </p:txBody>
      </p:sp>
      <p:pic>
        <p:nvPicPr>
          <p:cNvPr id="132" name="Shape 132"/>
          <p:cNvPicPr preferRelativeResize="0"/>
          <p:nvPr/>
        </p:nvPicPr>
        <p:blipFill>
          <a:blip r:embed="rId3">
            <a:alphaModFix/>
          </a:blip>
          <a:stretch>
            <a:fillRect/>
          </a:stretch>
        </p:blipFill>
        <p:spPr>
          <a:xfrm>
            <a:off x="6441725" y="27250"/>
            <a:ext cx="2485616" cy="1615650"/>
          </a:xfrm>
          <a:prstGeom prst="rect">
            <a:avLst/>
          </a:prstGeom>
          <a:noFill/>
          <a:ln>
            <a:noFill/>
          </a:ln>
        </p:spPr>
      </p:pic>
      <p:pic>
        <p:nvPicPr>
          <p:cNvPr descr="Image result for ssl logo" id="133" name="Shape 133"/>
          <p:cNvPicPr preferRelativeResize="0"/>
          <p:nvPr/>
        </p:nvPicPr>
        <p:blipFill>
          <a:blip r:embed="rId4">
            <a:alphaModFix/>
          </a:blip>
          <a:stretch>
            <a:fillRect/>
          </a:stretch>
        </p:blipFill>
        <p:spPr>
          <a:xfrm>
            <a:off x="4934200" y="148225"/>
            <a:ext cx="1373700" cy="1373700"/>
          </a:xfrm>
          <a:prstGeom prst="rect">
            <a:avLst/>
          </a:prstGeom>
          <a:noFill/>
          <a:ln>
            <a:noFill/>
          </a:ln>
        </p:spPr>
      </p:pic>
      <p:pic>
        <p:nvPicPr>
          <p:cNvPr id="134" name="Shape 134"/>
          <p:cNvPicPr preferRelativeResize="0"/>
          <p:nvPr/>
        </p:nvPicPr>
        <p:blipFill>
          <a:blip r:embed="rId5">
            <a:alphaModFix/>
          </a:blip>
          <a:stretch>
            <a:fillRect/>
          </a:stretch>
        </p:blipFill>
        <p:spPr>
          <a:xfrm>
            <a:off x="3462125" y="1793550"/>
            <a:ext cx="5465226" cy="305342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8" name="Shape 138"/>
        <p:cNvGrpSpPr/>
        <p:nvPr/>
      </p:nvGrpSpPr>
      <p:grpSpPr>
        <a:xfrm>
          <a:off x="0" y="0"/>
          <a:ext cx="0" cy="0"/>
          <a:chOff x="0" y="0"/>
          <a:chExt cx="0" cy="0"/>
        </a:xfrm>
      </p:grpSpPr>
      <p:sp>
        <p:nvSpPr>
          <p:cNvPr id="139" name="Shape 139"/>
          <p:cNvSpPr txBox="1"/>
          <p:nvPr>
            <p:ph type="title"/>
          </p:nvPr>
        </p:nvSpPr>
        <p:spPr>
          <a:xfrm>
            <a:off x="324475" y="148225"/>
            <a:ext cx="3559500" cy="1373700"/>
          </a:xfrm>
          <a:prstGeom prst="rect">
            <a:avLst/>
          </a:prstGeom>
        </p:spPr>
        <p:txBody>
          <a:bodyPr anchorCtr="0" anchor="b" bIns="91425" lIns="91425" rIns="91425" wrap="square" tIns="91425">
            <a:noAutofit/>
          </a:bodyPr>
          <a:lstStyle/>
          <a:p>
            <a:pPr lvl="0">
              <a:spcBef>
                <a:spcPts val="0"/>
              </a:spcBef>
              <a:buNone/>
            </a:pPr>
            <a:r>
              <a:rPr lang="en">
                <a:latin typeface="Ubuntu"/>
                <a:ea typeface="Ubuntu"/>
                <a:cs typeface="Ubuntu"/>
                <a:sym typeface="Ubuntu"/>
              </a:rPr>
              <a:t>HTTPS Everywhere</a:t>
            </a:r>
          </a:p>
        </p:txBody>
      </p:sp>
      <p:sp>
        <p:nvSpPr>
          <p:cNvPr id="140" name="Shape 140"/>
          <p:cNvSpPr txBox="1"/>
          <p:nvPr>
            <p:ph idx="1" type="body"/>
          </p:nvPr>
        </p:nvSpPr>
        <p:spPr>
          <a:xfrm>
            <a:off x="324475" y="1920450"/>
            <a:ext cx="8494800" cy="2704200"/>
          </a:xfrm>
          <a:prstGeom prst="rect">
            <a:avLst/>
          </a:prstGeom>
          <a:noFill/>
        </p:spPr>
        <p:txBody>
          <a:bodyPr anchorCtr="0" anchor="t" bIns="91425" lIns="91425" rIns="91425" wrap="square" tIns="91425">
            <a:noAutofit/>
          </a:bodyPr>
          <a:lstStyle/>
          <a:p>
            <a:pPr lvl="0">
              <a:spcBef>
                <a:spcPts val="0"/>
              </a:spcBef>
              <a:buNone/>
            </a:pPr>
            <a:r>
              <a:rPr lang="en" sz="1500">
                <a:latin typeface="Ubuntu"/>
                <a:ea typeface="Ubuntu"/>
                <a:cs typeface="Ubuntu"/>
                <a:sym typeface="Ubuntu"/>
              </a:rPr>
              <a:t>HTTPS Everywhere is an extension created by EFF and the Tor Project which automatically switches thousands of sites from insecure “http” to secure “https”. It will protect you against many forms of surveillance and account hijacking, and some forms of censorship.</a:t>
            </a:r>
          </a:p>
          <a:p>
            <a:pPr lvl="0">
              <a:spcBef>
                <a:spcPts val="0"/>
              </a:spcBef>
              <a:buNone/>
            </a:pPr>
            <a:r>
              <a:rPr lang="en" sz="1500">
                <a:latin typeface="Ubuntu"/>
                <a:ea typeface="Ubuntu"/>
                <a:cs typeface="Ubuntu"/>
                <a:sym typeface="Ubuntu"/>
              </a:rPr>
              <a:t>For more Information: </a:t>
            </a:r>
            <a:r>
              <a:rPr lang="en" sz="1500" u="sng">
                <a:solidFill>
                  <a:schemeClr val="hlink"/>
                </a:solidFill>
                <a:latin typeface="Ubuntu"/>
                <a:ea typeface="Ubuntu"/>
                <a:cs typeface="Ubuntu"/>
                <a:sym typeface="Ubuntu"/>
                <a:hlinkClick r:id="rId3"/>
              </a:rPr>
              <a:t>https://www.eff.org/https-everywhere</a:t>
            </a:r>
          </a:p>
          <a:p>
            <a:pPr lvl="0">
              <a:spcBef>
                <a:spcPts val="0"/>
              </a:spcBef>
              <a:buNone/>
            </a:pPr>
            <a:r>
              <a:rPr lang="en" sz="1500">
                <a:latin typeface="Ubuntu"/>
                <a:ea typeface="Ubuntu"/>
                <a:cs typeface="Ubuntu"/>
                <a:sym typeface="Ubuntu"/>
              </a:rPr>
              <a:t>This browser extension eliminates the MITM attack vector, allowing you to safely input passwords, banking info, etc. without worrying whether or not your connection is being intercepted and viewed upon.</a:t>
            </a:r>
          </a:p>
        </p:txBody>
      </p:sp>
      <p:pic>
        <p:nvPicPr>
          <p:cNvPr descr="Image result for https everywhere logo" id="141" name="Shape 141"/>
          <p:cNvPicPr preferRelativeResize="0"/>
          <p:nvPr/>
        </p:nvPicPr>
        <p:blipFill>
          <a:blip r:embed="rId4">
            <a:alphaModFix/>
          </a:blip>
          <a:stretch>
            <a:fillRect/>
          </a:stretch>
        </p:blipFill>
        <p:spPr>
          <a:xfrm>
            <a:off x="6905300" y="8325"/>
            <a:ext cx="1913975" cy="165347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5" name="Shape 145"/>
        <p:cNvGrpSpPr/>
        <p:nvPr/>
      </p:nvGrpSpPr>
      <p:grpSpPr>
        <a:xfrm>
          <a:off x="0" y="0"/>
          <a:ext cx="0" cy="0"/>
          <a:chOff x="0" y="0"/>
          <a:chExt cx="0" cy="0"/>
        </a:xfrm>
      </p:grpSpPr>
      <p:sp>
        <p:nvSpPr>
          <p:cNvPr id="146" name="Shape 146"/>
          <p:cNvSpPr txBox="1"/>
          <p:nvPr>
            <p:ph type="title"/>
          </p:nvPr>
        </p:nvSpPr>
        <p:spPr>
          <a:xfrm>
            <a:off x="324475" y="148225"/>
            <a:ext cx="7884900" cy="1373700"/>
          </a:xfrm>
          <a:prstGeom prst="rect">
            <a:avLst/>
          </a:prstGeom>
        </p:spPr>
        <p:txBody>
          <a:bodyPr anchorCtr="0" anchor="b" bIns="91425" lIns="91425" rIns="91425" wrap="square" tIns="91425">
            <a:noAutofit/>
          </a:bodyPr>
          <a:lstStyle/>
          <a:p>
            <a:pPr lvl="0">
              <a:spcBef>
                <a:spcPts val="0"/>
              </a:spcBef>
              <a:buNone/>
            </a:pPr>
            <a:r>
              <a:rPr lang="en">
                <a:latin typeface="Ubuntu"/>
                <a:ea typeface="Ubuntu"/>
                <a:cs typeface="Ubuntu"/>
                <a:sym typeface="Ubuntu"/>
              </a:rPr>
              <a:t>Full disk Encryption + OS bypassing</a:t>
            </a:r>
          </a:p>
        </p:txBody>
      </p:sp>
      <p:sp>
        <p:nvSpPr>
          <p:cNvPr id="147" name="Shape 147"/>
          <p:cNvSpPr txBox="1"/>
          <p:nvPr>
            <p:ph idx="1" type="body"/>
          </p:nvPr>
        </p:nvSpPr>
        <p:spPr>
          <a:xfrm>
            <a:off x="324475" y="1920450"/>
            <a:ext cx="8494800" cy="2704200"/>
          </a:xfrm>
          <a:prstGeom prst="rect">
            <a:avLst/>
          </a:prstGeom>
        </p:spPr>
        <p:txBody>
          <a:bodyPr anchorCtr="0" anchor="t" bIns="91425" lIns="91425" rIns="91425" wrap="square" tIns="91425">
            <a:noAutofit/>
          </a:bodyPr>
          <a:lstStyle/>
          <a:p>
            <a:pPr lvl="0">
              <a:spcBef>
                <a:spcPts val="0"/>
              </a:spcBef>
              <a:buNone/>
            </a:pPr>
            <a:r>
              <a:rPr b="1" lang="en" sz="1400">
                <a:latin typeface="Ubuntu"/>
                <a:ea typeface="Ubuntu"/>
                <a:cs typeface="Ubuntu"/>
                <a:sym typeface="Ubuntu"/>
              </a:rPr>
              <a:t>OS bypassing</a:t>
            </a:r>
            <a:r>
              <a:rPr lang="en" sz="1400">
                <a:latin typeface="Ubuntu"/>
                <a:ea typeface="Ubuntu"/>
                <a:cs typeface="Ubuntu"/>
                <a:sym typeface="Ubuntu"/>
              </a:rPr>
              <a:t> (not official term) : the ability to view files and directories on a hard drive without bypassing or entering the necessary password presented inside an Operating System’s lockscreen.</a:t>
            </a:r>
          </a:p>
          <a:p>
            <a:pPr lvl="0">
              <a:spcBef>
                <a:spcPts val="0"/>
              </a:spcBef>
              <a:buNone/>
            </a:pPr>
            <a:r>
              <a:rPr lang="en" sz="1400">
                <a:latin typeface="Ubuntu"/>
                <a:ea typeface="Ubuntu"/>
                <a:cs typeface="Ubuntu"/>
                <a:sym typeface="Ubuntu"/>
              </a:rPr>
              <a:t>How it is achieved: Simply mounting the target hard drive as if it were a USB on a different Operating System (preferably linux) allows all files to be viewed, moved, copied, and modified.</a:t>
            </a:r>
          </a:p>
          <a:p>
            <a:pPr lvl="0">
              <a:spcBef>
                <a:spcPts val="0"/>
              </a:spcBef>
              <a:buNone/>
            </a:pPr>
            <a:r>
              <a:rPr b="1" lang="en" sz="1400">
                <a:latin typeface="Ubuntu"/>
                <a:ea typeface="Ubuntu"/>
                <a:cs typeface="Ubuntu"/>
                <a:sym typeface="Ubuntu"/>
              </a:rPr>
              <a:t>Encrypting your entire hard drive</a:t>
            </a:r>
            <a:r>
              <a:rPr lang="en" sz="1400">
                <a:latin typeface="Ubuntu"/>
                <a:ea typeface="Ubuntu"/>
                <a:cs typeface="Ubuntu"/>
                <a:sym typeface="Ubuntu"/>
              </a:rPr>
              <a:t> will prevent this from happening, and grants you absolute protection from thieves, friends, even government agencies like the NSA if they were to target you for whatever reason [no need to discuss why ;) ]</a:t>
            </a:r>
          </a:p>
        </p:txBody>
      </p:sp>
      <p:pic>
        <p:nvPicPr>
          <p:cNvPr descr="Related image" id="148" name="Shape 148"/>
          <p:cNvPicPr preferRelativeResize="0"/>
          <p:nvPr/>
        </p:nvPicPr>
        <p:blipFill>
          <a:blip r:embed="rId3">
            <a:alphaModFix/>
          </a:blip>
          <a:stretch>
            <a:fillRect/>
          </a:stretch>
        </p:blipFill>
        <p:spPr>
          <a:xfrm>
            <a:off x="7399750" y="76525"/>
            <a:ext cx="1517100" cy="151710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Dark">
  <a:themeElements>
    <a:clrScheme name="Simple Dark">
      <a:dk1>
        <a:srgbClr val="FFFFFF"/>
      </a:dk1>
      <a:lt1>
        <a:srgbClr val="212121"/>
      </a:lt1>
      <a:dk2>
        <a:srgbClr val="303030"/>
      </a:dk2>
      <a:lt2>
        <a:srgbClr val="ADADAD"/>
      </a:lt2>
      <a:accent1>
        <a:srgbClr val="009688"/>
      </a:accent1>
      <a:accent2>
        <a:srgbClr val="EEEEEE"/>
      </a:accent2>
      <a:accent3>
        <a:srgbClr val="78909C"/>
      </a:accent3>
      <a:accent4>
        <a:srgbClr val="FFAB40"/>
      </a:accent4>
      <a:accent5>
        <a:srgbClr val="4DD0E1"/>
      </a:accent5>
      <a:accent6>
        <a:srgbClr val="EEFF41"/>
      </a:accent6>
      <a:hlink>
        <a:srgbClr val="4DD0E1"/>
      </a:hlink>
      <a:folHlink>
        <a:srgbClr val="4DD0E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